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EEC92-879A-46B8-AA8D-C41C884CF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F65201-4691-4F31-89B1-E38640C53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AF49CE-05AB-41AE-8903-8612CC0F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4BA3ED-3E29-4900-9130-A4A8E0846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F653E0-3C3B-4B96-B3E8-37023E63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40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63370-5681-41CE-AD8D-8C4D07748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8BD57A-4CA9-4763-8B96-D2B06CAFE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3103FF-574C-450F-9976-A576D204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54873E-8CA7-4AC1-BAF9-3FF1B999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5F0491-ECF4-486D-BB18-9F1E9F54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982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FCE32D-AEE9-4A52-92E2-6A934417F6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FA02C25-93B6-4B17-93E6-6C87C66B8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3D7008-0445-474E-8BDA-DC602FB6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4FE8F0-B378-40E3-BBCE-1C9A71CE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51996E-40C1-4CA3-B477-306A6D0B3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7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7ABBD-9F29-4F3D-A549-981C92894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E687A4-17F5-40B6-A02C-9B3E0BC00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CA47D4-50FC-42D0-ADEC-83EEA8DD3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89D57C-324E-4ACE-A061-C444C812E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004C95-176C-42CB-A07A-825D4D8F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23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209FE-4D8A-4888-B924-11C6A3DEA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2361534-3F47-42A5-A74C-D3A93CA6F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A56503-3500-4709-9549-C921938B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1C6F7C-CE84-44D4-98CC-12D358C6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14AA5D-5864-4220-8A93-5CE05DBD6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09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89DA43-4847-4DA3-BAD1-78CC1D8FB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CA3BFB-7EB8-4D7D-B5B1-70FCB88A0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BC5C181-EF95-4FF7-AA5E-5337F2162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3A5CE4-EEA2-4869-BACF-8C044620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2E30D1-CE41-49C7-A605-6CBDF9F46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456B3D-0CB3-4983-89D4-7526C3B9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07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1250B-76BA-4EE5-93B0-8B0A86F8A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727B3AC-D110-4A84-8486-D26E6BB8E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72FC06-CC2B-4FFE-B442-9E0496865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E819443-C1F0-48C7-B69B-E32E269B8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34BE16A-EA85-4F8E-A898-FC814B5D8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73BD79A-A881-40D7-9A6C-E85F3BBA4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A78F6F2-1640-45CF-9A7D-E51BB48A1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55E67C0-8C86-42EF-ABB2-5B4D257C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470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0A113-8CB4-4F75-929A-50073981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23DB784-0F38-419F-B4AE-08CAC9F45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B73A326-B036-4001-AA1A-9770F90F8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FF26134-6E0B-40E8-9BAF-27795B9A9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41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1901C84-FE19-43BD-B3AF-C3EA6A6FF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90350D7-7117-4F47-8BF4-9A4BE73F0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E127F3-3FE5-45C9-84C0-5E30404D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52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7C025-BA1C-44B6-A56D-B92A70D10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17D8E6-980B-44F4-8932-643B2CBC4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35D4EC0-72DB-4BD5-B989-9DE301FAE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53E86B-A429-4EEA-B2D6-0EFA2084F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911CC0E-23AC-4EA5-BFDC-6B5D9CC4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5A1032D-7206-41EB-969D-874B25E1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711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64F48-508D-4066-A955-783CB9BB0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F8B4672-365F-41F9-9495-773ED9B23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02D8F10-9124-4573-9EC1-B037781E5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22EED62-0042-4FEB-BA92-6F3FE883E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4C22DE-D61A-46D7-8C91-6D72F2DA5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14D4EB-F7B3-46A3-87D1-15A0251C9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52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0A2776F-5494-4537-8BF7-696F3119F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8F18D8-AD90-4B5E-A249-3057F04C3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86D703-FA7E-4F36-B333-98222A90C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2F359-0842-479D-A7C2-4F56238089C7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D05838-809B-4047-AA42-79D488AE1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3A4B40-56A1-4F02-A129-2F63E5415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10733-6EA3-422E-9391-A5C98441F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01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FA84C-0BD9-4B59-A590-07359968D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08618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b="1" dirty="0">
                <a:latin typeface="Wide Latin" panose="020A0A07050505020404" pitchFamily="18" charset="0"/>
                <a:ea typeface="Times New Roman" panose="02020603050405020304" pitchFamily="18" charset="0"/>
              </a:rPr>
              <a:t>8. --&gt;&gt; </a:t>
            </a:r>
            <a:r>
              <a:rPr lang="pt-BR" sz="5400" b="1" u="sng" dirty="0"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DIAS [2 A 249]</a:t>
            </a:r>
            <a:r>
              <a:rPr lang="pt-BR" sz="5400" b="1" u="none" strike="noStrike" dirty="0"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: </a:t>
            </a:r>
            <a:br>
              <a:rPr lang="pt-BR" sz="5400" b="1" u="none" strike="noStrike" dirty="0"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400" b="1" u="none" strike="noStrike" dirty="0"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1º </a:t>
            </a:r>
            <a:r>
              <a:rPr lang="pt-BR" b="1" u="sng" dirty="0">
                <a:latin typeface="Wide Latin" panose="020A0A07050505020404" pitchFamily="18" charset="0"/>
                <a:ea typeface="Times New Roman" panose="02020603050405020304" pitchFamily="18" charset="0"/>
              </a:rPr>
              <a:t>Selo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, 1º </a:t>
            </a:r>
            <a:r>
              <a:rPr lang="pt-BR" b="1" u="sng" dirty="0">
                <a:latin typeface="Wide Latin" panose="020A0A07050505020404" pitchFamily="18" charset="0"/>
                <a:ea typeface="Times New Roman" panose="02020603050405020304" pitchFamily="18" charset="0"/>
              </a:rPr>
              <a:t>Cavalo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; O Anticristo Conquista, Falsa Paz, É Aceito; Os 144.000 Continuam A Pregar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5DBA10-0CAF-4B62-A1A2-2725171A2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08618"/>
            <a:ext cx="9144000" cy="249382"/>
          </a:xfrm>
        </p:spPr>
        <p:txBody>
          <a:bodyPr>
            <a:normAutofit fontScale="5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491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ela abriu a sua boca para dentro de blasfêmiA contra Deus, para blasfemar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nome dEle, e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Seu Tabernáculo, e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aqueles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dentro do céu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. </a:t>
            </a:r>
            <a:r>
              <a:rPr lang="x-none" sz="1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foi permitido a ela fazer guerra contra os santos e os vencer; também lhe foi dada autoridade sobre toda a tribo, e língua, e nação.</a:t>
            </a:r>
            <a:r>
              <a:rPr lang="x-none" sz="1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8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 adorarão todos aqueles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habitando sobre a terra, dos quaiS não têm sido escritos os nomeS no grande- livro- rolo de a Vida de o Cordeiro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sido morto desde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fundação do mundo. </a:t>
            </a:r>
            <a:r>
              <a:rPr lang="x-none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algum homem tem um ouvido, ouça.</a:t>
            </a:r>
            <a:r>
              <a:rPr lang="x-none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10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que para dentro de cativeiro guia- ajuntando, para dentro de cativeiro vai; se algum homem, à espada, mata, é necessário ele, à espada, ser morto. Aqui está a paciência e a Fé DE os santos. </a:t>
            </a:r>
            <a:r>
              <a:rPr lang="x-none" sz="11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45582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8.2. Os 144.000 Continuam A Pregar Dias [1 A 249]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Serão convertidos entre o Arrebatamento e a Aliança (ver cap.6)</a:t>
            </a:r>
          </a:p>
          <a:p>
            <a:pPr marR="28575"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Continuarão a pregar o Cristo. Advertirão contra O Anticristo.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A selagem entre os dias [1260 a 2369] é para não serem feridos pelos anjos. Mas, desde o início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 já os estará protegendo e abençoando a pregação, como o fez com Elias 2Rs 1:9-14 "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Então o rei lhe enviou um capitão de cinquenta com seus cinquenta; e, tendo subido a ele (porque eis que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Elias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estava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assentado sobre o cume do monte), disse-lhe: Homem de Deus, o rei diz: Desce.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10)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Mas Elias respondeu, e disse ao capitão de cinquenta: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Se eu, pois,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sou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homem de Deus, desça fogo do céu, e consuma a ti e aos teus cinquenta. Então fogo desceu do céu, e consumiu a ele e aos seus cinquenta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.."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  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Incansavelmente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rabalharão com total destemor. Como 144.000 apóstolos Paulo, 144.000 profetas Elias.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09088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/>
              <a:t>8. --&gt;&gt; DIAS [2 A 249]: 1º Selo, 1º Cavalo; O Anticristo Conquista, Falsa Paz, É Aceito; Os 144.000 Continuam A Pregar</a:t>
            </a:r>
            <a:br>
              <a:rPr lang="pt-BR" sz="3600" dirty="0"/>
            </a:br>
            <a:endParaRPr lang="pt-BR" sz="3600" dirty="0"/>
          </a:p>
          <a:p>
            <a:r>
              <a:rPr lang="pt-BR" sz="3600" dirty="0"/>
              <a:t>8.1. 1º Selo, 1º Cavalo; O Anticristo Conquista, Engana, Traz Falsa Paz, É Aceito</a:t>
            </a:r>
            <a:br>
              <a:rPr lang="pt-BR" sz="3600" dirty="0"/>
            </a:br>
            <a:endParaRPr lang="pt-BR" sz="3600" dirty="0"/>
          </a:p>
          <a:p>
            <a:r>
              <a:rPr lang="pt-BR" sz="3600" dirty="0"/>
              <a:t>8.2. Os 144.000 Continuam A Pregar Nos Dias [1 A 249] Da 70-SD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423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Os eventos aqui descritos podem e devem, mais naturalmente, ocorrer: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logo no início da 70-SD, mas antes do término da construção do 3º Templo e do efetivo reinício dos diários sacrifícios e oblações no dia 250 (Veja, no Cap.9, a determinação deste dia).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762087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8.1. 1º Selo, 1º Cavalo; O Anticristo Conquista, Engana, Traz Falsa Paz, É Aceito</a:t>
            </a:r>
          </a:p>
          <a:p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Dias [2 a 249]: falsas paz, segurança, prosperidade..., 1 só religião, 1 só governo.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1º selo: 1º cavalo, o cavalo branco, trazendo O Anticristo, para conquistar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6:1-2 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1)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quando o Cordeiro abriu um 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proveniente- de- entre os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SELOS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ouvi uma 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proveniente- de- entre as quatro criaturas viventes, dizendo, como 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fosse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voz de trovão: "Vem tu, e vê tu."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2)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olhei, e eis um CAVALO BRANCO; e aquele estando- assentado sobre ele tendo um arco. E lhe foi dada uma coroa- louro. E ele SAIU CONQUISTANDO E A FIM DE QUE CONQUISTE.</a:t>
            </a:r>
            <a:b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Muitos"anticristos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falhados". O verdadeiro será o supremo e final de todos eles. "Anti": "imitador que quer se passar como" + "obcecado em se opor e guerrear contra."</a:t>
            </a:r>
            <a:b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7401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recebe TODO (!) o poder de Satanás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2Ts 2:9; Ap 13:2.b 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todo o apoio da Babilônia Religiosa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(descrita na seção anterior).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2Ts 2:9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vinda de quem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segundo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energizada- operação- de Satanás, em todo 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poder e sinais e prodígios de mentira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32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13:2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 Besta- Feroz que vi era semelhante a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leopardo, e os seus pés como 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urso, e a sua boca como 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boca d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leão. (E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deu- lhe, o dragão, o seu poder, e o seu trono, e grande autoridade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x-none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4378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derruba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("arranca para fora". Guerra ou manobra política) 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3 dos 10 governantes econômico- político- militares de todas as nações descendentes do Império Romano, e assume o poder sobre os outros, como ditador supremo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Dn 7:7-8,19-26; 8:23-25; Ap 13:1-10; </a:t>
            </a: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17:12-17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1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Dn 7:7-8 </a:t>
            </a:r>
            <a:r>
              <a:rPr lang="x-none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disto eu continuei olhando nas visões da noite, e eis aqui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quarto animal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amedrontador e terrível, e muito forte, o qual tinha grandes dentes de ferro; ele devorava e fazia em pedaços, e pisava aos pés o que sobejava;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diferente de todos os animais que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apareceram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antes dele, e tinha dez chifres.</a:t>
            </a:r>
            <a:r>
              <a:rPr lang="x-none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8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Estando eu a considerar os chifres, eis que, entre eles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subiu outro chifre pequeno , diante do qual três dos primeiros chifres foram arrancados- pelas-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suas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raízes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eis que neste chifre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havia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olhos, como os olhos de homem, e uma boca que falava grandes coisas. </a:t>
            </a:r>
            <a:r>
              <a:rPr lang="x-none" sz="11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11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98500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9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Dn 7:19-26 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19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tive desejo de conhecer a verdade a respeito do</a:t>
            </a:r>
            <a:r>
              <a:rPr lang="x-none" sz="2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quarto animal, que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diferente de todos os outros, muito terrível, cujos dentes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eram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ferro e as suas unhas de bronze; que devorava, fazia em pedaços e pisava aos pés o que sobrava</a:t>
            </a:r>
            <a:r>
              <a:rPr lang="x-none" sz="2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20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também a respeito dos dez chifres que tinha na cabeça, e do outro que subiu, e diante do qual caíram três, isto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daquele chifre que tinha olhos, e uma boca que falava grandes coisas, e cujo parecer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mais robusto do que o dos seus companheiros.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21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olhava, e eis que este chifre fazia guerra contra os santos, e prevaleceu contra eles.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22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Até que veio o Ancião de Dias, e foi concedido julgamento aos santos do Altíssimo; e chegou o tempo em que os santos possuíram o reino.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23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ele disse:</a:t>
            </a:r>
            <a:r>
              <a:rPr lang="x-none" sz="2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quarto animal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quarto reino na terra, o qual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diferente de todos os reinos; e devorará toda a terra, e a pisará aos pés, e a fará em pedaços</a:t>
            </a:r>
            <a:r>
              <a:rPr lang="x-none" sz="2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24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dez chifres são dez reis que se levantarão para fora daquele mesmo reino; e depois deles se levantará outro, o qual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diferente dos primeiros, e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humilhará- subjugará a três reis.</a:t>
            </a:r>
            <a:r>
              <a:rPr lang="x-none" sz="9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25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proferirá palavras contra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Altíssimo, e consumirá os santos do Altíssimo, e cuidará em mudar os tempos e a lei; e eles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serão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entregues na sua mão, por um tempo, e tempos, e a metade de um tempo</a:t>
            </a:r>
            <a:r>
              <a:rPr lang="x-none" sz="2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26 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o julgamento será feito tomar assento, e eles tirarão o seu domínio, para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destruir e para 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desfazer até ao fim</a:t>
            </a:r>
            <a:r>
              <a:rPr lang="x-none" sz="2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9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52580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2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Dn 8:23-25 </a:t>
            </a:r>
            <a:r>
              <a:rPr lang="x-none" sz="1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23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Mas, no fim do reinado deles, quando os transgressores tiverem sido completados,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levantará um rei, feroz de semblante e entendido em sentenças enigmáticas.</a:t>
            </a:r>
            <a:r>
              <a:rPr lang="x-none" sz="1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24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se fortalecerá o seu poder, mas não pela sua própria força; e destruirá maravilhosamente, e prosperará, e praticará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que lhe aprouver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destruirá os poderosos e o povo santo.</a:t>
            </a:r>
            <a:r>
              <a:rPr lang="x-none" sz="1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25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pelo seu entendimento também fará prosperar o engano na sua mão; e engrandecerá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 mesmo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seu coração, e, através da paz- e- prosperidade, destruirá a muitos; e ele se levantará contra o Príncipe dos príncipes, mas sem mão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quebrado.</a:t>
            </a:r>
            <a:r>
              <a:rPr lang="x-none" sz="1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11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1772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7F95C47-7AC5-4823-92AD-7B4089C8F3E4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05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13:1-10 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eu me postei de pé sobre a areia do mar, e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vi, proveniente- de- dentro- do mar, uma Besta- Feroz subindo, tendo sete cabeças e dez chifres; e, sobre os seus chifres, dez diademas- reais; e, sobre as suas cabeças,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nomE de blasfêmia. 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 Besta- Feroz que vi era semelhante a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leopardo, e os seus pés como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urso, e a sua boca como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boca d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leão. (E deu- lhe, o dragão, o seu poder, e o seu trono, e grande autoridade.)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uma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entre as suas cabeças como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se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sido mortalmente- ferida para dentro d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morte, e o ferimento de sua morte foi curado; e maravilhou-se toda a terra , em-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seguimento-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após a Besta- Feroz. 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todos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adoraram o dragão que deu autoridade à Besta- Feroz . E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também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adoraram a Besta- Feroz , dizendo: "Quem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semelhante à Besta- Feroz ? Quem pode guerrear contra ela?" </a:t>
            </a:r>
            <a:r>
              <a:rPr lang="x-none" sz="105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foi dada a ela uma boca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proferindo grandes coisas e blasfêmias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foi dada a ela autoridade para continuar </a:t>
            </a:r>
            <a:r>
              <a:rPr lang="x-none" sz="2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​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quarenta e dois meses.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220140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1074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8. --&gt;&gt; DIAS [2 A 249]:   1º Selo, 1º Cavalo; O Anticristo Conquista, Falsa Paz, É Aceito; Os 144.000 Continuam A Pregar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--&gt;&gt; DIAS [2 A 249]:   1º Selo, 1º Cavalo; O Anticristo Conquista, Falsa Paz, É Aceito; Os 144.000 Continuam A Pregar</dc:title>
  <dc:creator>Hélio de Menezes Silva</dc:creator>
  <cp:lastModifiedBy>Hélio de Menezes Silva</cp:lastModifiedBy>
  <cp:revision>10</cp:revision>
  <dcterms:created xsi:type="dcterms:W3CDTF">2018-01-26T14:59:23Z</dcterms:created>
  <dcterms:modified xsi:type="dcterms:W3CDTF">2018-01-27T15:15:50Z</dcterms:modified>
</cp:coreProperties>
</file>