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B4CAE-96A8-41CB-ACF2-4D9F903E5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56541D-1739-41D6-AD32-A52284C89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EB2768-FD69-4845-A827-627571654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712BFF-1EAF-45B6-B586-8B99138CF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D87C51-14A0-4A4D-965C-3A482776E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408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E3CFFA-1C95-4578-92AA-1121CF6DC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219862A-93B1-4F1D-B7E7-2EDDC2552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646332-DDA7-45BA-9803-18158CEB3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FC7B56-9F7D-4EB3-A981-42517951D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109ECD-3979-4496-933C-399485114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69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736B82-2520-48DB-B4BE-694884AF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2B46AD2-44D7-4530-95BA-619278F8B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6ED0FA-F2CA-4D57-8A6C-DD95071B1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E0EEC4-6C94-497C-939E-9308BB327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4F00D5-6B1D-40A8-9CBF-4D1393235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75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449E4F-CF87-4C18-B996-FBEEDCC7C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48EBD9-7422-49D0-A008-17D119987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F1BB725-5A44-4391-A4FF-4EE91A7FA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4340CB-3345-4A47-87E8-C7BE3B11D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BD6CCD-0747-49F0-AFEB-00963A514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498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4E2381-BA77-4A0C-B366-85E08BC22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A95B061-8651-4E2D-9444-ABF168476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1F8464-0286-4701-807B-48976A628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D97287-640E-4E4E-9324-922469DA6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4E7AA8-8738-47E9-BB71-38335AE80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1608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0D6B8-E44B-4756-8123-132CD33B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4C98DB-3EFD-42BB-85BB-AB359C60B1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4AFF3FA-B91D-4464-A9C3-D62601173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43DDD1C-788F-4853-BDFD-88D0499FE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D67E4D-CE30-49A4-BFEF-8C8B6B731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07F54B-D9C6-4CDA-A506-5F15D8CA5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216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F4FCD2-1340-4A2A-B972-3E0FDC0B6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FAEDADD-4DC0-4392-AB43-18ABF4D4A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D131925-D17B-4864-A01E-3CF3E8DBC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938A997-A480-411E-B27F-4C9EBF0949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00B3967-950F-4403-91EE-DFC11B91F8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32D0B41-B8F7-4913-970F-8CE3C724F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82DE0C8-55AA-4FCA-AD5A-E84BB194C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FA5B1BB-45B6-47C0-BC9C-E06E222E9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79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3D52A1-E4A0-4E15-BCA3-BDD1B44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6D36E0F-B8B5-45FD-8843-DA91C02C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EBD5CD4-F3C8-4C6B-9AF2-47124BC86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15CF53A-BC6B-4A46-9444-7DB67A376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714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AA55B75-B7C5-4144-9EAA-1007D55C2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E539CD4-45E3-4B48-9FCE-971021DF2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41BC376-EB5A-4C6F-84F3-D92C36ED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593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C79D5C-8BD7-4E42-9F23-67DCF42B7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73ABAA-DC61-4C6D-8944-88809606E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71EE674-B4D8-4DA4-964F-4273D51D1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A351176-B19A-425B-8894-F4ACB707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5998B5-9970-4B7B-8B1F-26A49A98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C0D8C7F-CA90-4D1D-B71D-EA3FE4CDD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36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08EEA-63BB-4294-838E-46D1C5583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8658966-A25D-46A5-9CBF-C3EC3BC4B0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6D4A2DE-F0F5-49A3-91EB-1C1654210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8E10DB-C5F0-4BE5-B28E-7978E610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CF9F0B-984B-421D-8C14-317A104C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7150FB1-52F8-4EBB-A7F4-F8396E2C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29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577FC0A-5E4A-4495-8EB2-FD54F0373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12B1DE1-2479-4F68-A540-71AF4DCCD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E61644-ED8F-4FCB-A083-A112631BB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D25DB-AE02-4A76-9BC9-8F376BBBEE31}" type="datetimeFigureOut">
              <a:rPr lang="pt-BR" smtClean="0"/>
              <a:t>27/01/2018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7A9FAF-7B7D-4B5B-940C-96550FA02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6EC48A-5448-4FC4-957A-1D0A23E407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09596-EBEC-4294-A10E-7677BE22DF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15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ELIO\IGREJA\0\SoScrip-EmCONSTRUCAO\EscatologiaEDispensacoes\FaltaCompletar\_NOLINK_|_IGNORE_|VLIDX:2|verse:27.11.36|modid:ltt2009" TargetMode="External"/><Relationship Id="rId2" Type="http://schemas.openxmlformats.org/officeDocument/2006/relationships/hyperlink" Target="VLIDX:2|_VLVREF_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28F901-F832-47A2-8802-677F648ED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470073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pt-BR" sz="5300" b="1" dirty="0">
                <a:latin typeface="Wide Latin" panose="020A0A07050505020404" pitchFamily="18" charset="0"/>
                <a:ea typeface="Times New Roman" panose="02020603050405020304" pitchFamily="18" charset="0"/>
              </a:rPr>
              <a:t>7. --&gt;&gt;</a:t>
            </a:r>
            <a:r>
              <a:rPr lang="pt-BR" sz="5300" b="1" u="sng" dirty="0">
                <a:latin typeface="Wide Latin" panose="020A0A07050505020404" pitchFamily="18" charset="0"/>
                <a:ea typeface="Times New Roman" panose="02020603050405020304" pitchFamily="18" charset="0"/>
              </a:rPr>
              <a:t> DIA [1] da 70-SD:</a:t>
            </a:r>
            <a:br>
              <a:rPr lang="pt-BR" sz="5300" b="1" u="sng" dirty="0"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5300" b="1" u="sng" dirty="0"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300" b="1" u="sng" dirty="0"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r>
              <a:rPr lang="pt-BR" sz="53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É Firmada Aliança De 7 Anos, De O Anticristo Com Muitos, O Que Permite O Início Da Reconstrução Do Templo, Para Sacrifícios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D5D835-AE0E-44E5-8A9A-4961963B3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64036"/>
            <a:ext cx="9144000" cy="193964"/>
          </a:xfrm>
        </p:spPr>
        <p:txBody>
          <a:bodyPr>
            <a:normAutofit fontScale="325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2347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Aft>
                <a:spcPts val="0"/>
              </a:spcAft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BR" sz="32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7.1. Resumo Sobre O Anticristo </a:t>
            </a:r>
            <a:r>
              <a:rPr lang="pt-BR" sz="32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(a 1ª Besta)</a:t>
            </a:r>
            <a:r>
              <a:rPr lang="pt-BR" sz="32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pt-BR" sz="32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(salte isto?)</a:t>
            </a:r>
            <a:endParaRPr lang="pt-BR" sz="32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Anticristo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(=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1ª besta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= </a:t>
            </a:r>
            <a:r>
              <a:rPr lang="pt-BR" sz="3200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homem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Intentará imitar e tomar lugar do Cristo, e matar crentes, Israel e Deus. Ditador sobre descendentes do Império Romano. Líder político- militar.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Nacionalidade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simultaneamente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(a)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Gentio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descendente de país Mediterrâneo Ap 13:1;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Dn 9:26-27;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"E eu pus-me sobre a areia do mar,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subir do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{*} uma besta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tinha sete cabeças e dez chifres, e sobre os seus chifres dez diademas, e sobre as suas cabeças um nome de blasfêmia." (Ap 13:1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"E depois das sessenta e duas semanas será cortado o Messias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não para si mesmo; e o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povo do príncipe, que há de vir {*}, destruirá a cidade e o santuário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 seu fim será com uma inundação; e até ao fim haverá guerra; estão determinadas as assolações." (Dn 9:26 ACF)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Jerusalém e o 2º Templo foram destruídas por exército de Roma}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13579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(b) nacionalidade de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israelita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Dn 11:37; Jo 5:43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(tribo de Dã? Judá?)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 "E ele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não terá respeito ao Deus de seus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pais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{*}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nem terá respeito ao desejo das mulheres,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nem a deus algum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, porque sobre tudo se engrandecerá." (Dn 11:37) </a:t>
            </a:r>
            <a:r>
              <a:rPr lang="pt-B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"Cristandade“ sem respeito ao Deus triúno e ao Cristo? Israelita que não respeitará Jeová?}</a:t>
            </a:r>
            <a:br>
              <a:rPr lang="pt-BR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 "Eu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vim em nome de meu Pai, e não me aceitais; se outro vier em seu próprio nome, a esse aceitareis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." (Jo 5:43 ACF) </a:t>
            </a:r>
            <a:r>
              <a:rPr lang="pt-B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Os judeus aceitarão O Anticristo como se este fosse o Messias, portanto será Ele judeu, (tribo de Judá)?}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94809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Nomes para o Anticristo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na Bíblia: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pequeno chifre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Dn 7:8; 8:9. Virá na 70-SD Mt 24:15-29; Dn 8:11; 9:27; 11:31;12:1;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príncipe que virá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Dn 9:26-27. Do império que destruiu Jerusalém;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abominação da desolação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Mt 24:15; Dn 11:31; 12:11. Colocação da sua imagem no 3º Templo na metade da 70-SD;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homem do pecado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2Ts 2:3, a culminação do pecado e rebelião;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filho da perdição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2Ts 2:3, no lago de fogo Ap 19:20; 20:10;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desprezador de </a:t>
            </a:r>
            <a:r>
              <a:rPr lang="pt-B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[toda a]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lei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(ou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iníquo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2Ts 2:8, é a culminação do pecado e rebelião do homem contra Deus;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Anti- Cristo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1Jo 2:18. "se opõe" “intenta se passar como se fosse Ele" e "tomar Seu lugar";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 (1ª)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besta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Ap 13:1; 19:20, caráter de fera feroz e destruidora.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184404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Tipos do Anticristo no Antigo Testamento: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- </a:t>
            </a:r>
            <a:r>
              <a:rPr lang="pt-BR" sz="3200" i="1" dirty="0">
                <a:latin typeface="Times New Roman" panose="02020603050405020304" pitchFamily="18" charset="0"/>
                <a:ea typeface="Tahoma" panose="020B0604030504040204" pitchFamily="34" charset="0"/>
              </a:rPr>
              <a:t>Caim</a:t>
            </a: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 - ódio assassino à semente escolhida Gn 4:5-14; Jd 1:11; 1Jo 3:12;</a:t>
            </a:r>
            <a:b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</a:b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- </a:t>
            </a:r>
            <a:r>
              <a:rPr lang="pt-BR" sz="3200" i="1" dirty="0">
                <a:latin typeface="Times New Roman" panose="02020603050405020304" pitchFamily="18" charset="0"/>
                <a:ea typeface="Tahoma" panose="020B0604030504040204" pitchFamily="34" charset="0"/>
              </a:rPr>
              <a:t>Nimrode</a:t>
            </a: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 - idólatras e blasfemas Babilônia e torre de Babel Gn 10,11;</a:t>
            </a:r>
            <a:b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</a:b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- </a:t>
            </a:r>
            <a:r>
              <a:rPr lang="pt-BR" sz="3200" i="1" dirty="0">
                <a:latin typeface="Times New Roman" panose="02020603050405020304" pitchFamily="18" charset="0"/>
                <a:ea typeface="Tahoma" panose="020B0604030504040204" pitchFamily="34" charset="0"/>
              </a:rPr>
              <a:t>Faraó</a:t>
            </a: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 - opressão ao povo de Deus Ex 1:8-22;</a:t>
            </a:r>
            <a:b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</a:b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- </a:t>
            </a:r>
            <a:r>
              <a:rPr lang="pt-BR" sz="3200" i="1" dirty="0">
                <a:latin typeface="Times New Roman" panose="02020603050405020304" pitchFamily="18" charset="0"/>
                <a:ea typeface="Tahoma" panose="020B0604030504040204" pitchFamily="34" charset="0"/>
              </a:rPr>
              <a:t>Coré</a:t>
            </a: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 – rebelião contra Moisés e Deus Núm 16:1-3; Jd 1:11;</a:t>
            </a:r>
            <a:b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</a:b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- </a:t>
            </a:r>
            <a:r>
              <a:rPr lang="pt-BR" sz="3200" i="1" dirty="0">
                <a:latin typeface="Times New Roman" panose="02020603050405020304" pitchFamily="18" charset="0"/>
                <a:ea typeface="Tahoma" panose="020B0604030504040204" pitchFamily="34" charset="0"/>
              </a:rPr>
              <a:t>Balaão</a:t>
            </a: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 - tentativa de amaldiçoar Israel Núm 23, 24; 2Pe 2:15; Jd 1:11;</a:t>
            </a:r>
            <a:b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</a:b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- </a:t>
            </a:r>
            <a:r>
              <a:rPr lang="pt-BR" sz="3200" i="1" dirty="0">
                <a:latin typeface="Times New Roman" panose="02020603050405020304" pitchFamily="18" charset="0"/>
                <a:ea typeface="Tahoma" panose="020B0604030504040204" pitchFamily="34" charset="0"/>
              </a:rPr>
              <a:t>Absalão</a:t>
            </a: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 - tentativa de roubar trono de Davi 2Sm 15:1-6;</a:t>
            </a:r>
            <a:b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</a:b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- </a:t>
            </a:r>
            <a:r>
              <a:rPr lang="pt-BR" sz="3200" i="1" dirty="0">
                <a:latin typeface="Times New Roman" panose="02020603050405020304" pitchFamily="18" charset="0"/>
                <a:ea typeface="Tahoma" panose="020B0604030504040204" pitchFamily="34" charset="0"/>
              </a:rPr>
              <a:t>Nabucodonosor</a:t>
            </a: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 – estátua de ouro paras nações adorarem Dn 3:1-7;</a:t>
            </a:r>
            <a:b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</a:b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- </a:t>
            </a:r>
            <a:r>
              <a:rPr lang="pt-BR" sz="3200" i="1" dirty="0">
                <a:latin typeface="Times New Roman" panose="02020603050405020304" pitchFamily="18" charset="0"/>
                <a:ea typeface="Tahoma" panose="020B0604030504040204" pitchFamily="34" charset="0"/>
              </a:rPr>
              <a:t>Hamã</a:t>
            </a: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 – tenta exterminar os judeus Et 3;</a:t>
            </a:r>
            <a:b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</a:b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- </a:t>
            </a:r>
            <a:r>
              <a:rPr lang="pt-BR" sz="3200" i="1" dirty="0">
                <a:latin typeface="Times New Roman" panose="02020603050405020304" pitchFamily="18" charset="0"/>
                <a:ea typeface="Tahoma" panose="020B0604030504040204" pitchFamily="34" charset="0"/>
              </a:rPr>
              <a:t>Antíoco Epifânio</a:t>
            </a:r>
            <a:r>
              <a:rPr lang="pt-BR" sz="3200" dirty="0">
                <a:latin typeface="Times New Roman" panose="02020603050405020304" pitchFamily="18" charset="0"/>
                <a:ea typeface="Tahoma" panose="020B0604030504040204" pitchFamily="34" charset="0"/>
              </a:rPr>
              <a:t> - idólatra profanação 2º Templo Dn 11:21-35.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410517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Anticristo, sinais enganadores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aceito como Messias, absoluto ditador sobre descendentes do Imp. Romano, poder de Satanás, apoiado pela religião. 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"A esse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cuja vinda é segundo a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eficácia de Satanás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com todo o poder, e sinais e prodígios de mentira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," (2Ts 2:9 ACF)</a:t>
            </a: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"E a besta que vi era semelhante ao leopardo, e os seus pés como os de urso, e a sua boca como a de leão; e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dragão deu-lhe o seu poder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 seu trono, e grande poderio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(Ap 13:2 ACF)</a:t>
            </a: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"E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fortalecerá o seu poder, mas não pela sua própria força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destruirá maravilhosamente, e prosperará, e fará o que lhe aprouver; e destruirá os poderosos e o povo santo." (Dn 8:24 ACF)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51954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 ¶ ...Vem, mostrar-te-ei a condenação d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grande prostituta que está assentada sobre muitas águas; 2 Com a qual se prostituíram os reis da terra; e os que habitam na terra se embebedaram com o vinho da sua prostituição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3 E levou-me em espírito a um deserto,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uma mulher assentada sobre uma besta de cor de escarlata, que estava cheia de nomes de blasfêmia, e tinha sete cabeças e dez chifres. 4 E a mulher estava vestida de púrpura e de escarlata, e adornada com ouro, e pedras preciosas e pérolas; e tinha na sua mão um cálice de ouro cheio das abominações e da imundícia da sua prostituição;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E na sua testa estava escrito o nome: Mistério, a grande Babilônia, a mãe das prostituições e abominações da terra. 6 E vi que a mulher estava embriagada do sangue dos santos, e do sangue das testemunhas de Jesus. ... " (Ap 17:1-8 ACF)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527792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Aqui o sentido, que tem sabedoria.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sete cabeças são sete montes, sobre os quais a mulher está assentada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...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E os dez chifres que viste são dez reis, que ainda não receberam o reino, mas receberão poder como reis por uma hora, juntamente com a besta. 13 Estes têm um mesmo intento, e entregarão o seu poder e autoridade à besta. ...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 E a mulher que viste é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grande cidade que reina sobre os reis da terra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6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(Ap 17:9,12-13,18 ACF)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086759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Deus determinou um tempo em que permitirá O Anticristo começar a fazer sua plena, horrenda obra.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600" b="1" dirty="0">
                <a:solidFill>
                  <a:srgbClr val="7DBA2C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29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tempo determinado</a:t>
            </a:r>
            <a:r>
              <a:rPr lang="x-none" sz="3600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tornará a vir em direção do sul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t-BR" sz="3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3600" b="1" dirty="0">
                <a:solidFill>
                  <a:srgbClr val="7DBA2C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35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alguns dos entendidos cairão, para serem provados, serem purificados, e serem embranquecidos,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até ao fim do tempo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porque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ainda para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tempo determinado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3600" b="1" dirty="0">
                <a:solidFill>
                  <a:srgbClr val="7DBA2C"/>
                </a:solidFill>
                <a:latin typeface="Segoe UI" panose="020B0502040204020203" pitchFamily="34" charset="0"/>
                <a:ea typeface="Times New Roman" panose="02020603050405020304" pitchFamily="18" charset="0"/>
                <a:hlinkClick r:id="rId2"/>
              </a:rPr>
              <a:t>36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este rei</a:t>
            </a:r>
            <a:r>
              <a:rPr lang="x-none" sz="3600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fará conforme a sua vontade, e exaltar-se-á, e engrandecer-se-á sobre todo deus; e contra o Deus dos deuses falará coisas espantosas, e prosperará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até que a ira se complete; porque aquilo que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determinado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feito.</a:t>
            </a:r>
            <a:r>
              <a:rPr lang="x-none" sz="3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Dn 11:29,35,36 </a:t>
            </a:r>
            <a:r>
              <a:rPr lang="x-none" sz="3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3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3600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 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Antíoco Epifânio, um tipo de O Anticristo)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9471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2Ts 2:7:"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x-none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mistério do desprezo- às- leis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 efetivamente- opera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somente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Aquele que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está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detendo agora, até que, para- fora- d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meio, seja Ele tirado.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(entendemos que é o Espírito Santo que habita nos verdadeiros crentes)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  <a:t>Outros capítulos deste livro sobre O Anticristo: </a:t>
            </a:r>
            <a:b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Cap. 8. (vitorioso conquistador), </a:t>
            </a:r>
            <a:b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Caps. 11+12 (exaltado e assassinado), </a:t>
            </a:r>
            <a:b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Cap. 13. ("ressuscitado" e adorado), </a:t>
            </a:r>
            <a:b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Cap. 16. (destrói reis do Sul e do Norte), </a:t>
            </a:r>
            <a:b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Cap. 17. (reunião de todos exércitos do mundo, em Armagedom); </a:t>
            </a:r>
            <a:b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Cap. 20. (atacam Israel; são exterminados em Bozra/Petra)</a:t>
            </a:r>
            <a:endParaRPr lang="pt-BR" sz="3200" strike="sngStrike" dirty="0"/>
          </a:p>
        </p:txBody>
      </p:sp>
    </p:spTree>
    <p:extLst>
      <p:ext uri="{BB962C8B-B14F-4D97-AF65-F5344CB8AC3E}">
        <p14:creationId xmlns:p14="http://schemas.microsoft.com/office/powerpoint/2010/main" val="2468903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7.2. Resumo Sobre A B. Religiosa </a:t>
            </a:r>
            <a:r>
              <a:rPr lang="pt-BR" sz="44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</a:t>
            </a:r>
            <a:r>
              <a:rPr lang="pt-BR" sz="4400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se quiser, salte isto</a:t>
            </a:r>
            <a:r>
              <a:rPr lang="pt-BR" sz="4400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) </a:t>
            </a:r>
            <a:br>
              <a:rPr lang="pt-BR" sz="4400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pt-BR" sz="2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Babilônia Religiosa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a 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Grande Prostituta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a 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Mulher de Escarlata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"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Mistério, a grande Babilônia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 </a:t>
            </a:r>
            <a:r>
              <a:rPr lang="pt-B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mãe das prostituições e abominações da terra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= "a </a:t>
            </a:r>
            <a:r>
              <a:rPr lang="pt-BR" sz="2800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cidade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 7 colinas que reina sobre a terra"</a:t>
            </a:r>
            <a:r>
              <a:rPr lang="pt-BR" sz="28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É o </a:t>
            </a:r>
            <a:r>
              <a:rPr lang="pt-BR" sz="2800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sistema religioso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 </a:t>
            </a:r>
            <a:r>
              <a:rPr lang="pt-BR" sz="2800" i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religião organizada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(hierarquia)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que inchará e se tornará a única religião permitida, sob pena de morte. Na 1ª metade da 70-SD, O Anticristo Ap 17:3 a apoiará e servirá, e ela lhe fará dominar a todos Ap 17:18.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A B. Religiosa é o sanguinário e prostituto Catolicismo Romano, a Roma das 7 colinas, o Vaticano Ap 17:2-4,9. Engolirá de volta todas suas filhas: as da Reforma, o Catolicismo Grego-Oriental, os </a:t>
            </a:r>
            <a:r>
              <a:rPr lang="pt-B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pseudo-Batistas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que querem ter começado na Reforma; religiões que se submeterão a ela nos países descendentes do Império Romano. 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Depois de não terem sido arrebatados, membros de todas as denominações </a:t>
            </a:r>
            <a:r>
              <a:rPr lang="pt-BR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(inclusive pseudo- Batistas)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que se originaram de Roma voltarão a Roma.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44269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/>
              <a:t>7.0. A Aliança Que Marca O Minuto Zero, Inicial, Da 70-SD</a:t>
            </a:r>
            <a:br>
              <a:rPr lang="pt-BR" sz="4000" b="1" dirty="0"/>
            </a:br>
            <a:br>
              <a:rPr lang="pt-BR" sz="4000" b="1" dirty="0"/>
            </a:br>
            <a:r>
              <a:rPr lang="pt-BR" sz="4000" b="1" dirty="0"/>
              <a:t>7.1. Resumo Sobre O Anticristo (a 1ª Besta) (se quiser, salte isto, depois será detalhado) </a:t>
            </a:r>
            <a:br>
              <a:rPr lang="pt-BR" sz="4000" b="1" dirty="0"/>
            </a:br>
            <a:br>
              <a:rPr lang="pt-BR" sz="4000" b="1" dirty="0"/>
            </a:br>
            <a:r>
              <a:rPr lang="pt-BR" sz="4000" b="1" dirty="0"/>
              <a:t>7.2. Resumo Sobre A Babilônia Religiosa (se quiser, salte isto, depois será detalhado)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111265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"igreja" prostituta já está tomando forma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... através de: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[a] intensa busca por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unidade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[entre todos os que professam Cristo]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Jd 1:3; 1Tm 1:3; Rm 16:17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[b] a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Música de Adoração Contemporânea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1Co 15:33 adverte que as más comunicações- por- companhia corrompem os bons costumes da vida cristã.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[c]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evangelho social, a "construção do reino", a filosofia do positivo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(não fale sobre coisas "negativas" nem controversas),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oração contemplativa, e a heresia </a:t>
            </a:r>
            <a:r>
              <a:rPr lang="pt-BR" sz="3200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[que ensina que há]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doutrinas "não essenciais."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71907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[o] Mistério, [a] Babilônia, é</a:t>
            </a:r>
            <a:b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pt-BR" sz="3200" i="1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cheio de blasf</a:t>
            </a: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êmia. Ap 17:3. "Santo padre", "Sua Santidade", "o Vigário [Substituto] de Cristo“,  a missa de Roma, ..., homossexualidade é normal</a:t>
            </a:r>
            <a:b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</a:t>
            </a:r>
            <a:r>
              <a:rPr lang="pt-BR" sz="3200" i="1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vestida de púrpura e escarlate</a:t>
            </a: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 Ap 17: 4 rituais, velas e incenso, roupas caras. oração em estações dança, oração contemplativa.</a:t>
            </a:r>
            <a:b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</a:t>
            </a:r>
            <a:r>
              <a:rPr lang="pt-BR" sz="3200" i="1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é imoral</a:t>
            </a: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Ap 17: 1-2 uma prostituta. ... fornicação espiritual e física</a:t>
            </a:r>
            <a:b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i="1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d) é rica.</a:t>
            </a: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Ap 17: 4; Ap 3:17 ...</a:t>
            </a:r>
            <a:b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e) </a:t>
            </a:r>
            <a:r>
              <a:rPr lang="pt-BR" sz="3200" i="1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é ecumênica</a:t>
            </a: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Ap 17:5.</a:t>
            </a:r>
            <a:b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f) </a:t>
            </a:r>
            <a:r>
              <a:rPr lang="pt-BR" sz="3200" i="1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é uma perseguidora</a:t>
            </a:r>
            <a:r>
              <a:rPr lang="pt-BR" sz="3200" dirty="0">
                <a:solidFill>
                  <a:srgbClr val="843C0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[extremamente cruel]. Ap 17:6. Na Grande Tribulação dará todo apoio à matança pela personificação do Diabo. Dn 7:21; 8:24; Mt 24:9-10; Ap 6:9-11; 7 9-14; 13:15.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172747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Destruição da Babilônia Religiosa: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veja Cap. 16. (dias [2370 a 2516]).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56481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7.0. A Aliança Que Marca O Minuto Zero, Inicial, Da 70-SD</a:t>
            </a:r>
          </a:p>
          <a:p>
            <a:b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Anticristo firma uma aliança de 7 anos com MUITOS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[≠ Israel.]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(dia 1 da 70-SD)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modo que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início da reconstrução do Templo de Jerusalém é </a:t>
            </a:r>
            <a:r>
              <a:rPr lang="pt-BR" sz="32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permitido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para que Israel possa voltar a fazer diários sacrifícios e oblações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(3º Templo) Dn 9:27.a</a:t>
            </a:r>
            <a:b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"24 </a:t>
            </a:r>
            <a:r>
              <a:rPr lang="pt-BR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Setenta semanas </a:t>
            </a:r>
            <a:r>
              <a:rPr lang="pt-BR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 determinadas sobre o teu povo, e sobre a tua santa cidade, para cessar a transgressão, e para dar fim aos pecados, e para expiar a iniquidade, e trazer a justiça eterna, e selar a visão e a profecia, e para ungir o Santíssimo. 25 ...desde a saída da ordem para restaurar, e para edificar a Jerusalém, até ao Messias, o Príncipe, haverá sete semanas, e sessenta e duas semanas; ... . 26 E </a:t>
            </a:r>
            <a:r>
              <a:rPr lang="pt-BR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das sessenta e duas semanas será cortado o Messias</a:t>
            </a:r>
            <a:r>
              <a:rPr lang="pt-BR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não para si mesmo; e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povo do príncipe </a:t>
            </a:r>
            <a:r>
              <a:rPr lang="pt-BR" sz="3200" i="1" baseline="-250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{O Anticristo}</a:t>
            </a:r>
            <a:r>
              <a:rPr lang="pt-BR" sz="32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há de vir, destruirá a cidade e o santuário</a:t>
            </a:r>
            <a:r>
              <a:rPr lang="pt-BR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 seu fim será com uma inundação; e até ao fim haverá guerra; estão determinadas as assolações. 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 E ele </a:t>
            </a:r>
            <a:r>
              <a:rPr lang="pt-BR" sz="2400" b="1" i="1" baseline="-250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{O Anticristo}</a:t>
            </a:r>
            <a:r>
              <a:rPr lang="pt-BR" sz="2400" b="1" baseline="-250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firmará </a:t>
            </a:r>
            <a:r>
              <a:rPr lang="pt-BR" sz="24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ALIANÇA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</a:t>
            </a:r>
            <a:r>
              <a:rPr lang="pt-BR" sz="24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MUITOS</a:t>
            </a:r>
            <a:r>
              <a:rPr lang="pt-BR" sz="2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 </a:t>
            </a:r>
            <a:r>
              <a:rPr lang="pt-BR" sz="24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 SEMANA</a:t>
            </a:r>
            <a:r>
              <a:rPr lang="pt-BR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na metade da semana fará cessar o sacrifício e a oblação; e sobre a asa das abominações virá o assolador, e isso até à consumação; e o que está determinado será derramado sobre o assolador." (ACF)</a:t>
            </a:r>
            <a:b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3</a:t>
            </a:r>
            <a:r>
              <a:rPr lang="pt-BR" sz="24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Templo é referido em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Dn 8:11-12; 9:27; 11:31; 12:11; Mt 24:15; 2Ts 2:4-5.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6806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 o átrio, que está fora do 3º Templo, é dado aos gentios.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11:1-2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"1 ¶ E foi-me dada uma cana semelhante a uma vara; e chegou o anjo, e disse: Levanta-te, e mede o templo de Deus, e o altar, e os que nele adoram. 2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DEIXA O ÁTRIO QUE ESTÁ FORA DO TEMPLO, E NÃO O MEÇAS; PORQUE FOI DADO ÀS NAÇÕES {*}, e pisarão a cidade santa por quarenta e dois meses {**}.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(Apocalipse 11:1-2 ACF)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O átrio exterior 2Cr 7:7: acesso a todos os israelitas, só eles. Nos 3 ½ anos da 1ª metade da 70-SD: os </a:t>
            </a:r>
            <a:r>
              <a:rPr lang="pt-BR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muçulmanos e a mesquita Al-Aqsa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 </a:t>
            </a:r>
            <a:r>
              <a:rPr lang="pt-BR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átrio exterior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?} {** Nos 3 ½ anos da 2ª metade da 70-SD: </a:t>
            </a:r>
            <a:r>
              <a:rPr lang="pt-BR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Anticristo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pisoteando </a:t>
            </a:r>
            <a:r>
              <a:rPr lang="pt-BR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Jerusalém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todo o complexo do </a:t>
            </a:r>
            <a:r>
              <a:rPr lang="pt-BR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3º Templo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?}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092153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Começa a 1ª metade da 70ª SD,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dias [1 a 1259], </a:t>
            </a: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1260 dias, caracterizados por falsas paz, segurança, união, e prosperidade:</a:t>
            </a:r>
            <a:br>
              <a:rPr lang="pt-BR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Israel cederá todas as suas armas e defesas a O Anticristo: a Rússia a verá totalmente indefesa Ez 38:11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dirás: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Subirei contra a terra das aldeias não muradas; virei contra os que estão em repouso, que habitam seguros; todos eles habitam sem muro, e não têm ferrolhos nem portas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(LTT)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Nações descendentes do Império Romano (...) entregarão suas armas a O Anticristo. Aparente e enganadora "paz perfeita" no mundo, promessa- expectativa de "prosperidade perfeita" 1Ts 5:3 </a:t>
            </a:r>
            <a:r>
              <a:rPr lang="pt-BR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"Pois que,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disserem: Há paz e segurança, então lhes sobrevirá repentina destruição</a:t>
            </a:r>
            <a:r>
              <a:rPr lang="pt-BR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como as dores de parto àquela que está grávida, e de modo nenhum escaparão." (ACF)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27896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falsa religião, sutil e enganadora: poder de completamente enganar a todos, até mesmo os crentes (e só não os enganará porque Deus impedirá). Falsos cristos e falsos profetas. Enormes, fascinantes e enganadores milagres + sinais + prodígios (particularmente por mão de O Anticristo) Mt 24:24;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"Porque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surgirão falsos cristos e falsos profetas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FARÃO TÃO GRANDES SINAIS E PRODÍGIOS QUE, SE POSSÍVEL FORA, ENGANARIAM ATÉ OS ESCOLHIDOS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(Mateus 24:24 ACF)</a:t>
            </a:r>
            <a:br>
              <a:rPr lang="pt-BR" sz="1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627051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Israel aceitará O Anticristo</a:t>
            </a:r>
            <a:r>
              <a:rPr lang="pt-BR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como se este fosse seu verdadeiro, prometido e esperado Messias Jo 5:43</a:t>
            </a:r>
            <a:br>
              <a:rPr lang="pt-BR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"Eu vim em nome de meu Pai, e não me aceitais; </a:t>
            </a:r>
            <a:r>
              <a:rPr lang="pt-BR" sz="4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OUTRO VIER EM SEU PRÓPRIO NOME, A ESSE ACEITAREIS</a:t>
            </a:r>
            <a:r>
              <a:rPr lang="pt-BR" sz="36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(ACF)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2626794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Anticristo será o supremo ditador sobre os países </a:t>
            </a:r>
            <a:r>
              <a:rPr lang="pt-BR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descendentes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 antigo império Romano, talvez sobre outros países dos impérios babilônico, medo-persa e greco-macedônico: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"... 23 Disse assim: O quarto animal será o quarto reino na terra, o qual será diferente de todos os reinos; e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devorará toda a terra, e a pisará aos pés, e a fará em pedaços</a:t>
            </a:r>
            <a:r>
              <a:rPr lang="pt-BR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..." (Dn 7:23 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 "1 ¶ E eu pus-me sobre a areia do mar, e vi subir do mar uma besta que tinha sete cabeças e dez chifres, e sobre os seus chifres dez diademas, e sobre as suas cabeças um nome de blasfêmia. 2 E a besta que vi era semelhante ao </a:t>
            </a:r>
            <a:r>
              <a:rPr lang="pt-BR" sz="3200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leopardo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os seus pés como os de </a:t>
            </a:r>
            <a:r>
              <a:rPr lang="pt-BR" sz="3200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urso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a sua boca como a de </a:t>
            </a:r>
            <a:r>
              <a:rPr lang="pt-BR" sz="3200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leão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dragão deu-lhe o seu poder, e o seu trono, e grande poderio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(Ap 13:1-2 ACF)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881320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0B495F-C467-4B17-88F2-0C46660FA996}"/>
              </a:ext>
            </a:extLst>
          </p:cNvPr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Nesses países: uma só religião montada sobre (carregada por) o poder político- econômico- militar da 1ª besta, que servirá à religião </a:t>
            </a:r>
            <a:r>
              <a:rPr lang="pt-BR" sz="3200" baseline="30000" dirty="0"/>
              <a:t>(ver Babilônia Religiosa, seções 7.2. (dia 1); 16.7)</a:t>
            </a:r>
            <a:r>
              <a:rPr lang="pt-BR" sz="5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"... 3 E levou-me em espírito a um deserto, e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uma mulher assentada sobre uma besta de cor de escarlata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estava cheia de nomes de blasfêmia, e tinha sete cabeças e dez chifres. ...." (Ap 17:1-6 ACF)</a:t>
            </a: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Todos que, na atual dispensação, ouviram o verdadeiro evangelho e o entenderam, mas não o creram, receberão O Anticristo, após o Arrebatamento! 2Ts 2:9-12 (seção 6.1., acima).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3130413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648</Words>
  <Application>Microsoft Office PowerPoint</Application>
  <PresentationFormat>Widescreen</PresentationFormat>
  <Paragraphs>25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Calibri Light</vt:lpstr>
      <vt:lpstr>Cambria</vt:lpstr>
      <vt:lpstr>Kristen ITC</vt:lpstr>
      <vt:lpstr>Segoe UI</vt:lpstr>
      <vt:lpstr>Tahoma</vt:lpstr>
      <vt:lpstr>Times New Roman</vt:lpstr>
      <vt:lpstr>Wide Latin</vt:lpstr>
      <vt:lpstr>Tema do Office</vt:lpstr>
      <vt:lpstr>7. --&gt;&gt; DIA [1] da 70-SD:   É Firmada Aliança De 7 Anos, De O Anticristo Com Muitos, O Que Permite O Início Da Reconstrução Do Templo, Para Sacrifícios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--&gt;&gt; DIA [1] da 70-SD:   É Firmada Aliança De 7 Anos, De O Anticristo Com Muitos, O Que Permite O Início Da Reconstrução Do Templo, Para Sacrifícios</dc:title>
  <dc:creator>Hélio de Menezes Silva</dc:creator>
  <cp:lastModifiedBy>Hélio de Menezes Silva</cp:lastModifiedBy>
  <cp:revision>28</cp:revision>
  <dcterms:created xsi:type="dcterms:W3CDTF">2018-01-25T16:52:49Z</dcterms:created>
  <dcterms:modified xsi:type="dcterms:W3CDTF">2018-01-27T15:05:46Z</dcterms:modified>
</cp:coreProperties>
</file>