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674E3-2281-45A1-A0A0-17793FFD8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D5B8C3-54BA-4108-A6E0-853E950AA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9A6DFB-72F9-4DDD-8A91-746D8D44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9E20BB-3603-4C93-A73B-3CE1C30B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2B7755-6F9A-4DD3-B5C9-B8CC6AD48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554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98093-2149-4EA9-8B7B-B6E5F222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E765185-CC00-4E89-8BB8-EDEBA463C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82E376-AA26-4E42-8F5C-18FE40CF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6D6FCC-C30A-4797-85EA-9C0B86D4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76D3DD-89AB-4077-8684-880C699BC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FCE330-46D1-427E-9866-09B42BB75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C69C95-933D-4D78-8CE9-9EDE53D08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9CE00F-25AC-4437-9971-C1F1F4D97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77D5B3-ECBB-4F98-92A9-146ADE879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A951D7-568A-4E51-B20B-826722C45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69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AA4D9-C82C-46F2-A483-11CFAEF00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4D84B8-C535-4245-BE6B-642E8401E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B38A96-FA12-4BF5-9C0C-BAE15B00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2C962B-9F7A-4D19-8A9F-13D976AD7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5C5D01-4667-4CC9-9F96-591B5677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26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5DAF6-B507-44ED-A969-3ABE0F811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9E2C52C-CFD1-49BA-A19D-63BF5ACB3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B87571-B68C-422E-BE71-0D939312E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C678DC-109F-4C03-B890-155191F6D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9A26E0-3AA2-4499-9F30-8A55B2B8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33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4D306A-1069-4012-B012-E9ED4E5D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F34A88-7ACC-4946-8219-E3930D5A3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170B7B-4556-4730-9028-4A1D9D021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C6B7C0-D699-4A27-A6E6-E4DBD4E41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261B01-BB5B-4C8F-93D7-D47C4367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E07D4D-66A8-4625-9ADC-7404D503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2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1323FE-6618-4EC4-A25A-F48C66C0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0683DD-0B06-4E36-8B67-546313D3B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A5384B-6755-415B-96A3-542C94F10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CC79F1F-67C1-4BA6-938F-722A1BCB9E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23CEB67-90B6-4C53-84D8-F5B9B6C53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4C31F2A-16EE-45D8-AA17-38FB61A7E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D53D49C-FEAB-44A2-8FE2-B5CBFF09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FD20D09-9C26-4433-8CEB-1A7C9DADD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26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ABCE1-29B7-4E0D-B764-4AC792AC8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A25AB26-CA6F-452F-895B-DFE5288DB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CA6FED-C6DB-45F7-9591-586B1CFD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FE53A40-0640-4FC0-A9B5-0794C3EC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2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37F6D7E-DF05-4F68-BE7F-360818C0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CB75C5C-CFD9-467C-B374-2910DE920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2F5C14-6BB6-4AA6-A2AE-6240F996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05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217B93-75DE-4ADA-BA54-18C8C5EE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AC332D-9198-4A78-8872-4F34954FC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83DC3F-878E-4C5D-A82A-DD4BA4868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FF8C4A-ECEA-408E-977E-3B47C6B9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F4E8E9-5387-4C72-986A-68EFFB50B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8339F7-61EC-4967-9EB7-D6A0BADB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45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C4C7C6-C1D3-4DD1-B590-96105917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03B897F-EB68-459C-B64B-C459F3DD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8FC9ADE-0CEC-43D0-BEE9-269A7FD6A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79B59A-F07F-4320-9D31-B5AD75BE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B5572A-7E9D-476F-AA25-09F82FA5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53591D-3D89-4494-9B42-6D3C67AE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47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FC5CE9E-BAD2-4540-9854-1F98D82AC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BBEE36-8D3E-45EE-A3D1-B72EAE420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DFC4D8-F99C-4A19-81F3-4F1D59614C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C531-311B-49E8-93E4-8240CBDAED54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2070E1-7B9C-46F8-8A73-19AB20E7F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87D7C6-1016-402C-B70A-BFF54C26E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782F7-CB0E-43F0-B325-21AEA340CB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file:///D:\HELIO\IGREJA\0\SoScrip-EmCONSTRUCAO\EscatologiaEDispensacoes\FaltaCompletar\_NOLINK_|_IGNORE_|verse:46.15.58|modid:ltt2009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file:///D:\HELIO\IGREJA\0\SoScrip-EmCONSTRUCAO\EscatologiaEDispensacoes\FaltaCompletar\_NOLINK_|_IGNORE_|VLIDX:2|verse:40.19.30|modid:ltt2009" TargetMode="External"/><Relationship Id="rId3" Type="http://schemas.openxmlformats.org/officeDocument/2006/relationships/hyperlink" Target="file:///D:\HELIO\IGREJA\0\SoScrip-EmCONSTRUCAO\EscatologiaEDispensacoes\FaltaCompletar\_NOLINK_|_IGNORE_|VLIDX:0|verse:60.1.17|modid:ltt2009" TargetMode="External"/><Relationship Id="rId7" Type="http://schemas.openxmlformats.org/officeDocument/2006/relationships/hyperlink" Target="VLIDX:2|_VLVREF_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D:\HELIO\IGREJA\0\SoScrip-EmCONSTRUCAO\EscatologiaEDispensacoes\FaltaCompletar\_NOLINK_|_IGNORE_|VLIDX:1|verse:51.3.25|modid:ltt2009" TargetMode="External"/><Relationship Id="rId5" Type="http://schemas.openxmlformats.org/officeDocument/2006/relationships/hyperlink" Target="file:///D:\HELIO\IGREJA\0\SoScrip-EmCONSTRUCAO\EscatologiaEDispensacoes\FaltaCompletar\_NOLINK_|_IGNORE_|VLIDX:1|verse:51.3.24|modid:ltt2009" TargetMode="External"/><Relationship Id="rId4" Type="http://schemas.openxmlformats.org/officeDocument/2006/relationships/hyperlink" Target="VLIDX:1|_VLVREF_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2A88A-F633-49B9-894D-8D933755A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594764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sz="53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5. --&gt;&gt; </a:t>
            </a:r>
            <a:r>
              <a:rPr lang="pt-BR" sz="5300" b="1" baseline="30000" dirty="0">
                <a:solidFill>
                  <a:schemeClr val="bg1">
                    <a:lumMod val="85000"/>
                  </a:schemeClr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antes da 70-SD, </a:t>
            </a:r>
            <a: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no</a:t>
            </a:r>
            <a:r>
              <a:rPr lang="pt-BR" sz="700" b="1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Iminente Dia do Arrebatamento:</a:t>
            </a:r>
            <a:r>
              <a:rPr lang="pt-BR" sz="53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br>
              <a:rPr lang="pt-BR" sz="53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3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Ressurreição </a:t>
            </a:r>
            <a:r>
              <a:rPr lang="pt-BR" sz="53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(2º Grupo do 1º Tipo)</a:t>
            </a: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;</a:t>
            </a:r>
            <a: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b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1º Arrebatamento;</a:t>
            </a:r>
            <a: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b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300" b="1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Início do </a:t>
            </a: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Bema</a:t>
            </a:r>
            <a:r>
              <a:rPr lang="pt-BR" sz="53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, o Tribunal de o Cristo, no 3o. Céu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74899A-D76A-43C5-B3B0-F3422A033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05600"/>
            <a:ext cx="9144000" cy="318654"/>
          </a:xfrm>
        </p:spPr>
        <p:txBody>
          <a:bodyPr>
            <a:normAutofit fontScale="8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8632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Os corpos ressurretos </a:t>
            </a:r>
            <a:r>
              <a:rPr lang="pt-B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diferirão um do outro 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1Co 15:39-41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39)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 toda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mesma carne. Mas um, em verdade,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o tipo de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 de homens, e outra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 de animais, e outra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peixes, e outra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aves.</a:t>
            </a:r>
            <a:r>
              <a:rPr lang="x-none" sz="7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40)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corpos celestes e corpos terrestres. Mas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diferente, em verdade,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glória dos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corpos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celestes, e diferente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dos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corpos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terrestres;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41)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glória d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sol, e outra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glória d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lua, e outra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glória d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estrelas. Porque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estrela de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estrela difere em glória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243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O corpo ressurreto é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incorruptível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não envelhece, não decai, não apodrece, não morre 1Co 15:42.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42)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também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ressurreição d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mortos.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corpo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semeado em corrupção, é ressuscitado em INCORRUPTIBILIDADE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É criado em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glória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1Co 15:43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43)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semeado em ignomínia,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ressuscitado em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glória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semeado em fraqueza,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ressuscitado em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118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Recebe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poder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1Co 15:43 (acima). Por identificação com o corpo glorificado de o Cristo, estaremos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acima dos anjos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mais poderosos e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jamais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estaremos sujeitos a nenhuma enfermidade e fadiga e dor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fraqueza e falta He 2:7-9. .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 O fizeste menor , por algum pouco , do que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anjos; com glória e com honra O coroaste, e O constituíste sobre as obras das Tuas mãos;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as coisas sujeitaste debaixo dos pés dEle." Porque, no sujeitar-Lhe todas as coisas, Ele nada deixou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seja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sujeitado a Ele. Todavia, agora, ainda não vemos todas as coisas tendo sido sujeitadas a *Ele*.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9)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Aquele, porém, (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certo pouco) menor do que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anjos tendo sido feito... vemos Jesus, em razão do sofrimento d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morte, com glória e com honra havendo sido coroado. De modo que Ele, pel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graça de Deus, para- benefício- e- em- lugar- de todos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homens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provasse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morte.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71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É um corpo </a:t>
            </a:r>
            <a:r>
              <a:rPr lang="pt-BR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espiritual</a:t>
            </a:r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1Co 15:44-46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44)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semeado corpo natural, é ressuscitado corpo espiritual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Há corpo natural, há também corpo espiritual 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45)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também tem sido escrito: foi feito o primeiro homem, Adão, 'uma alma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vivendo;' o último Adão '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feito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espírito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vivificando'.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46)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não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primeiro 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espiritual , senão o natural; depois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espiritual.</a:t>
            </a:r>
            <a:b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714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É um corpo </a:t>
            </a:r>
            <a:r>
              <a:rPr lang="pt-BR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celestial</a:t>
            </a:r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1Co 15:47-49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primeiro homem, proveniente- de- dentro- da terra,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de pó- de- terra;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segundo Homem, o Senhor,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proveniente- de- dentro- do céu.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48)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 como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de- pó- de- terra, assim também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aqueles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de- pó- de- terra. E,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 como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celestial, assim também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naturezas- celestiais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49)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assim como trouxemos a apresentação- físico- corporal daquele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de- pó- de- terra, assim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traremos também a apresentação- físico- corporal daquele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celestial.</a:t>
            </a:r>
            <a:b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60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É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controlado pelo espírito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pt-BR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limitado ou atrapalhado pela alma e pela carne mortal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suas necessidades e limitações. Sua vida está no </a:t>
            </a:r>
            <a:r>
              <a:rPr lang="pt-BR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espírito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não no </a:t>
            </a:r>
            <a:r>
              <a:rPr lang="pt-BR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sangue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1Co 15:50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isto digo, ó irmãos: que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carne e sangue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participar no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reinar de Deus não podem herdar, nem a corrupção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incorruptibilidade herda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contraste com Lv 17:11 (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vida da carne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sangue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171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Será </a:t>
            </a:r>
            <a:r>
              <a:rPr lang="pt-BR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semelhante ao de Jesus</a:t>
            </a:r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1Jo 3:2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 amados, agora filhos de Deus somos, e ainda não foi feito manifesto o que seremos. Mas temos sabido que,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Ele for feito manifesto,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semelhantes a Ele seremos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O veremos assim- como Ele é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277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5.2. O 1º Arrebatamento: </a:t>
            </a:r>
            <a:r>
              <a:rPr lang="pt-BR" sz="4000" b="1" i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Indivíduos</a:t>
            </a: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Salvos, Da Dispensação </a:t>
            </a:r>
            <a:r>
              <a:rPr lang="pt-BR" sz="4000" b="1" u="sng" dirty="0" err="1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DaS</a:t>
            </a: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BR" sz="4000" b="1" u="sng" dirty="0" err="1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IgrejaS</a:t>
            </a:r>
            <a:endParaRPr lang="pt-BR" sz="4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1º Arrebatamento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["arrancar" para os ares, receber nas nuvens, e transladar para céu]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o arrebatamento dos que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(realmente)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foram salvos durante a dispensação das igrejas locais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1Ts 4:16-17 (ou 4:13-18, continuando até 5:11); 1Co 15:50-53 (ou 44-54);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"16 Porque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mesmo Senhor descerá do céu com alarido, e com voz de arcanjo, e com a trombeta de Deus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que morreram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ressuscitarão primeiro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17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nós, os que ficarmos vivos, seremos arrebatados </a:t>
            </a:r>
            <a:r>
              <a:rPr lang="pt-BR" sz="32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juntamente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eles nas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nuvens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encontrar o Senhor nos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assim estaremos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sempre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o Senhor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(1Ts 4:16-17 ACF)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</a:rPr>
              <a:t>{*} mesma palavra de At 8:39.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40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 1. Os mortos em Cristo serão ressuscitados vs.14-16 e os santos vivos serão transformados e glorificados v.17.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Os "mortos em Jesus" já estão </a:t>
            </a:r>
            <a:r>
              <a:rPr lang="pt-BR" sz="3200" b="1" u="sng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</a:t>
            </a:r>
            <a:r>
              <a:rPr lang="pt-BR" sz="3200" u="sng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Ele 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3º céu v.14,  portanto não "estão literalmente </a:t>
            </a:r>
            <a:r>
              <a:rPr lang="pt-BR" sz="3200" i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inconscientes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sepultura".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O arrebatamento é esperança e conforto do crente vs.4:13,18. É </a:t>
            </a:r>
            <a:r>
              <a:rPr lang="pt-BR" sz="3200" b="1" u="sng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[única] coisa que estamos anelantemente- esperando. Não o Anticristo e a Grande Tribulação.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Ocorrerá antes do Dia da Ira do Senhor 1Ts 5:1-10; 2Ts 2:2-3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62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2) </a:t>
            </a:r>
            <a:r>
              <a:rPr lang="pt-BR" sz="32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Para 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não ser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 err="1">
                <a:solidFill>
                  <a:srgbClr val="808080"/>
                </a:solidFill>
                <a:latin typeface="Kristen ITC" panose="03050502040202030202" pitchFamily="66" charset="0"/>
              </a:rPr>
              <a:t>des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vós facilmente 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e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cedo abalados- e- movidos para- longe- do 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vosso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entendimento, nem clamar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 err="1">
                <a:solidFill>
                  <a:srgbClr val="808080"/>
                </a:solidFill>
                <a:latin typeface="Kristen ITC" panose="03050502040202030202" pitchFamily="66" charset="0"/>
              </a:rPr>
              <a:t>des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- de- medo </a:t>
            </a:r>
            <a:r>
              <a:rPr lang="pt-BR" sz="32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(quer por causa de espírito, quer por causa de palavra, quer por causa de epístola como se </a:t>
            </a:r>
            <a:r>
              <a:rPr lang="pt-BR" sz="32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0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provinda</a:t>
            </a:r>
            <a:r>
              <a:rPr lang="pt-BR" sz="32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de  nós), 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como se 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já anteriormente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tem chegado  o dia de o Cristo.</a:t>
            </a:r>
            <a:r>
              <a:rPr lang="pt-BR" sz="10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 </a:t>
            </a:r>
            <a:r>
              <a:rPr lang="pt-BR" sz="24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</a:t>
            </a:r>
            <a:r>
              <a:rPr lang="pt-BR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3) </a:t>
            </a:r>
            <a:r>
              <a:rPr lang="pt-BR" sz="32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Que ninguém vos engane, segundo nenhuma maneira. Porque 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40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não será assim</a:t>
            </a:r>
            <a:r>
              <a:rPr lang="pt-BR" sz="40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sem que haja vindo a retirada </a:t>
            </a:r>
            <a:r>
              <a:rPr lang="pt-BR" sz="6000" b="1" i="1" u="none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(dos crentes)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primeiramente, e </a:t>
            </a:r>
            <a:r>
              <a:rPr lang="pt-BR" sz="6000" b="1" i="1" u="none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(depois)</a:t>
            </a:r>
            <a:r>
              <a:rPr lang="pt-BR" sz="40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haja sido revelado o homem do pecado, o filho da perdição</a:t>
            </a:r>
            <a:r>
              <a:rPr lang="pt-BR" sz="32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,</a:t>
            </a:r>
            <a:r>
              <a:rPr lang="pt-BR" sz="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59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5.0. Iminência Do Arrebatamento (Sumário)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5.1. O 2º Grupo Do 1º Tipo De Ressurreição: O Nosso Grupo, Dos Crentes Da Dispensação Das Igrejas Locais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5.2. O 1º Arrebatamento: O Dos Salvos Da Dispensação Das Igrejas.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5.3. O Tribunal (BEMA) De O Cristo, Para Julgamento De Cada Crente Individualmente, Quanto Seu Galardoamento.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5.4. </a:t>
            </a:r>
            <a:r>
              <a:rPr 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[Mera possibilidade:]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Estaremos Fazendo No Céu, Já Com Corpos Glorificados?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5.5. </a:t>
            </a:r>
            <a:r>
              <a:rPr 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[Mera possibilidade:]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Quanto Da População Mundial Será Arrebatada?</a:t>
            </a:r>
          </a:p>
        </p:txBody>
      </p:sp>
    </p:spTree>
    <p:extLst>
      <p:ext uri="{BB962C8B-B14F-4D97-AF65-F5344CB8AC3E}">
        <p14:creationId xmlns:p14="http://schemas.microsoft.com/office/powerpoint/2010/main" val="525111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1Co 15: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"50 E agora digo isto, irmãos: que a carne e o sangue não podem herdar o reino de Deus, nem a corrupção herdar a incorrupção. 51 ¶ Eis aqui vos digo um mistério: Na verdade,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 todos dormiremos, mas todos seremos transformados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52 Num momento, num abrir e fechar de olhos, ante a última trombeta; porque a trombeta soará,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mortos ressuscitarão incorruptíveis, e nós seremos transformados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53 Porque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convém que isto que é corruptível se revista da incorruptibilidade, e que isto que é mortal se revista da imortalidade.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(1Co 15:50-53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69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 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O Arrebatamento é um mistério aqui revelado pela 1ª vez.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"Incorruptível": não envelhece, decai, adoece, dói, ... "Imortal": ... 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Arrebatamento: fonte de encorajamento e motivação para serviço cristão. 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Portanto, ó meus irmãos amados, firmes sede, inabaláveis, abundando na obra de o Senhor</a:t>
            </a:r>
            <a:r>
              <a:rPr lang="pt-BR" sz="3200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x-none" sz="2400" i="1" u="sng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(Jesus)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sempre, tendo 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vós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sabido que o vosso fatigante- laborar não é vão dentro de 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</a:t>
            </a:r>
            <a:r>
              <a:rPr lang="pt-BR" sz="3200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x-none" sz="2400" i="1" u="sng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(Jesus)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"(1Cor 15:58). 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"A última trompa"? As trompas do Arrebatamento não são as mesmas trombetas de julgamento em Apocalipse, nem as referentes a Israel. A última trompa será soada quando a igreja finalmente será congregada conjuntamente com o Senhor.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67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nosso Salvador e Senhor vem somente até as nuvens, os ares, não tocando a terra. Uma fração de segundo antes do Arrebatamento, aqueles que foram salvos ao crer enquanto viviam dentro desta dispensação, e que já morreram, serão ressuscitados com corpos glorificados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(ver, acima, 1Co 15:50-53 e 1Jo 3:2)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Imediatamente depois, no exato instante do Arrebatamento, aqueles que foram salvos ao crer e que estiverem vivos também terão seus corpos transformados em corpos glorificados e, ambos os grupos, serão arrebatados todos juntos e sem distinções, formando um só corpo.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66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5.3. O Tribunal (BEMA) De O Cristo, Para Julgamento De Cada Crente Individualmente, Quanto Seu </a:t>
            </a:r>
            <a:r>
              <a:rPr lang="pt-BR" sz="3400" b="1" i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Galardoamento</a:t>
            </a:r>
            <a:r>
              <a:rPr lang="pt-BR" sz="3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</a:p>
          <a:p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fato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Rm 14:10; 2Co 5:10;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"Mas tu, por que julgas teu irmão? Ou tu, também, por que desprezas teu irmão? Pois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todos havemos de comparecer ante o tribunal de Cristo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(Romanos 14:10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todos nós é necessário ser[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manifestos diante da cadeira- de- juiz de o Cristo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fim de que receba cada um as coisas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feitas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por- ação- do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 próprio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corpo, segundo o que ele fez, quer bem, ou mal.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(2Co 5:10 LTT)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09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propósito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 salvação: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24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Jo 10:28-31 </a:t>
            </a:r>
            <a:r>
              <a:rPr lang="x-none" sz="24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28</a:t>
            </a:r>
            <a:r>
              <a:rPr lang="x-none" sz="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vida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eterna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Eu lhes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dou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 e que, para o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sempre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 modo nenhum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pereçam, e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ninguém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as arrebatará para- fora- da Minha mão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24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29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 Meu Pai, que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tem dado a Mim, maior do que todos é, e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ninguém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pode arrebatá-[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las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para- fora- da mão do Meu Pai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24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Jo 5:24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verdade, em verdade vos digo que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dando- ouvidos à Minha palavra, e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crendo para dentro dAquele havendo-Me enviado, tem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vida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eterna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28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dentro de condenação não vem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tem passado proveniente- de- dentro- da morte para dentro da vida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pt-BR" sz="24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1J</a:t>
            </a:r>
            <a:r>
              <a:rPr lang="x-none" sz="24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o 4:17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Nisto tem sido completado o amor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nós :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ousadia tenhamos no Dia do Julgamento; porque, mesmo como *Ele*, é, assim- também nós somos neste mundo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1601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1Co 3:15 </a:t>
            </a:r>
            <a:r>
              <a:rPr lang="pt-BR" sz="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1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Se de algum homem a obra será completamente- queimada, ele sofrerá perda; *ele mesmo*, porém, </a:t>
            </a:r>
            <a:r>
              <a:rPr lang="pt-BR" sz="3200" b="1" i="0" u="sng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será salvo 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(todavia, de modo como que através d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o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fogo).</a:t>
            </a:r>
            <a:r>
              <a:rPr lang="pt-BR" sz="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</a:p>
          <a:p>
            <a:pPr marR="450"/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(Mas, cuidado: há autoenganados Mt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pt-BR" sz="24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22) 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Muitos Me dirão naquele dia: 'Ó Senhor, ó Senhor, não </a:t>
            </a:r>
            <a:r>
              <a:rPr lang="pt-BR" sz="2400" b="0" i="1" u="none" strike="sngStrike" baseline="-25000" dirty="0">
                <a:solidFill>
                  <a:srgbClr val="DF0000"/>
                </a:solidFill>
                <a:latin typeface="Kristen ITC" panose="03050502040202030202" pitchFamily="66" charset="0"/>
              </a:rPr>
              <a:t>(já no passado)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profetizamos nós 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400" b="0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com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</a:t>
            </a:r>
            <a:r>
              <a:rPr lang="pt-BR" sz="2400" b="0" i="1" u="none" strike="sngStrike" baseline="-25000" dirty="0">
                <a:solidFill>
                  <a:srgbClr val="DF0000"/>
                </a:solidFill>
                <a:latin typeface="Kristen ITC" panose="03050502040202030202" pitchFamily="66" charset="0"/>
              </a:rPr>
              <a:t>(uso de)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400" b="0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o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*Teu* nome? ...</a:t>
            </a:r>
            <a:r>
              <a:rPr lang="pt-BR" sz="24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</a:t>
            </a:r>
            <a:r>
              <a:rPr lang="pt-BR" sz="2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23) </a:t>
            </a:r>
            <a:r>
              <a:rPr lang="pt-BR" sz="28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... </a:t>
            </a:r>
            <a:r>
              <a:rPr lang="pt-BR" sz="3600" b="1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'Nunca vos conheci; apartai-vos </a:t>
            </a:r>
            <a:r>
              <a:rPr lang="pt-BR" sz="28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...</a:t>
            </a:r>
            <a:r>
              <a:rPr lang="pt-BR" sz="2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</a:p>
          <a:p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um se examine se a) 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realmente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teve </a:t>
            </a:r>
            <a:r>
              <a:rPr lang="pt-BR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fé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b) da Bíblia 2Co 13:5.</a:t>
            </a:r>
          </a:p>
        </p:txBody>
      </p:sp>
    </p:spTree>
    <p:extLst>
      <p:ext uri="{BB962C8B-B14F-4D97-AF65-F5344CB8AC3E}">
        <p14:creationId xmlns:p14="http://schemas.microsoft.com/office/powerpoint/2010/main" val="2327892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propósito É trazer glória à Deus e Sua justiça, através dEle fazer uma pública revelação (mesmo do que estava oculto) de como cada crente INDIVIDUAL usou sua vida para o Senhor, e de sua verdadeira motivação de coração. Recompensar (ou não) cada salvo 2Co 5:10. Nenhuma punição. Ver "a base do julgamento" e "os resultados do julgamento", abaixo.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981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deste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imediatamente após o Arrebatamento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pois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(1) recompensas são associadas à ressurreição (Lc 14:14 "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 será recompensado na ressurreição dos justos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"), junto ao  Arrebatamento 1Ts 4:13-17 "</a:t>
            </a:r>
            <a:r>
              <a:rPr lang="pt-BR" sz="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Ele mesmo, o Senhor, em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brado de comando, n[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</a:t>
            </a:r>
            <a:r>
              <a:rPr lang="x-none" sz="2800" i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arcanjo e n[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som da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trompa de Deus, descerá proveniente- de- junto- do céu. 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mortos dentro de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ressuscitarão primeiramente; </a:t>
            </a:r>
            <a:r>
              <a:rPr lang="x-none" sz="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17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*nós*, aqueles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estaremos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vivendo, aqueles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estaremos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restando, simultânea-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juntamente- com eles seremos arrebatados- para- cima, dentro d[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nuvens, para o encontro de o Senhor, para dentro d[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ar. E, assim, sempre com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estaremos.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Em 2Co 4:5; 2Tm 4:8 e Ap 22:12, recompensas são associadas a "aquele dia" (o dia em que o Cristo voltará).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1228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lugar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1Ts 4:17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"... 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simultânea- 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400" b="0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e-</a:t>
            </a:r>
            <a:r>
              <a:rPr lang="pt-BR" sz="2400" b="0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juntamente- com eles seremos arrebatados- 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para- cima, dentro d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as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nuvens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, para o encontro de o Senhor </a:t>
            </a:r>
            <a:r>
              <a:rPr lang="pt-BR" sz="4000" b="0" i="1" u="none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(Jesus)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, para 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dentro d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o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ar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. E, </a:t>
            </a:r>
            <a:r>
              <a:rPr lang="pt-BR" sz="32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assim </a:t>
            </a:r>
            <a:r>
              <a:rPr lang="pt-BR" sz="4800" b="1" i="1" u="sng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(todos juntos)</a:t>
            </a:r>
            <a:r>
              <a:rPr lang="pt-BR" sz="3200" b="1" i="0" u="sng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, sempre com </a:t>
            </a:r>
            <a:r>
              <a:rPr lang="pt-BR" sz="3200" b="1" i="0" u="sng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sng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o</a:t>
            </a:r>
            <a:r>
              <a:rPr lang="pt-BR" sz="3200" b="1" i="0" u="sng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sng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Senhor </a:t>
            </a:r>
            <a:r>
              <a:rPr lang="pt-BR" sz="4800" b="1" i="1" u="sng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(Jesus)</a:t>
            </a:r>
            <a:r>
              <a:rPr lang="pt-BR" sz="3200" b="1" i="0" u="sng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 estaremos</a:t>
            </a:r>
            <a:r>
              <a:rPr lang="pt-BR" sz="24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.</a:t>
            </a:r>
            <a:r>
              <a:rPr lang="pt-BR" sz="6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É óbvio que, levando-nos consigo, Cristo voltará ao lugar de onde veio. É óbvio que o julgamento para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será no </a:t>
            </a: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3º céu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880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juiz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julgamento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premiação: Será o Cristo.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2Co 5.10 "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a todos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nós é necessário ser[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manifestos diante da cadeira- de- juiz de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Cristo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fim de que receba cada um as coisas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feitas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por- ação- do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 próprio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corpo, segundo o que ele fez, quer bem, ou mal.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Jo 5.22 "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o Pai a nenhum homem julga, mas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tem dado a 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Filho</a:t>
            </a:r>
            <a:r>
              <a:rPr lang="x-none" sz="4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81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5.0. Iminência Do Arrebatamento (Sumário)</a:t>
            </a:r>
          </a:p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 está prestes a ocorrer a </a:t>
            </a:r>
            <a:r>
              <a:rPr lang="pt-BR" sz="32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qualquer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(!)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instante.</a:t>
            </a: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1Tm 4:1-2; 2Tm 4:1-4; 3:1-5,13 já cumpridos desde séculos 1 e 2.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 ¶ ...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últimos tempos </a:t>
            </a:r>
            <a:r>
              <a:rPr lang="pt-BR" sz="32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apostatarão alguns da fé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dando ouvidos a espíritos enganadores, e a doutrinas de demônios; 2 Pela hipocrisia de homens que falam mentiras, tendo cauterizada a sua própria consciência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;" (1Tm 4:1-2)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"...3 Porque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virá tempo em que não suportarão a sã doutrina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mas, tendo comichão nos ouvidos, amontoarão para si doutores conforme as suas próprias concupiscências; 4 E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desviarão os ouvidos da verdade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voltando às fábulas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(2Tm 4:1-4)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8448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-2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Imparcialidade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Tribunal de Cristo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4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2"/>
              </a:rPr>
              <a:t>1Pe 1:17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se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Pai invocais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</a:t>
            </a:r>
            <a:r>
              <a:rPr lang="pt-BR" sz="36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 </a:t>
            </a:r>
            <a:r>
              <a:rPr lang="x-none" sz="3600" b="1" i="1" u="sng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(Deus)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que, sem acepção de pessoas, está julgando segundo à obra de cada um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em temor o tempo da vossa peregrinação passai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aqui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pt-BR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4"/>
              </a:rPr>
              <a:t>Cl 3:23-25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s,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24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vós sabido que, proveniente- de- junto- de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</a:t>
            </a:r>
            <a:r>
              <a:rPr lang="pt-BR" sz="2800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x-none" sz="2800" i="1" u="sng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(Jesus)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recebereis o galardão da herança, porque servis a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5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Cristo.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25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aquele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fazendo mal receberá- de volta 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</a:t>
            </a:r>
            <a:r>
              <a:rPr lang="x-none" sz="28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mal que fez;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pois</a:t>
            </a:r>
            <a:r>
              <a:rPr lang="pt-BR" sz="28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 </a:t>
            </a:r>
            <a:r>
              <a:rPr lang="x-none" sz="2800" b="1" i="1" u="sng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(em Deus)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há acepção de pessoas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7"/>
              </a:rPr>
              <a:t>Mt 19:30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Muitos, porém, 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são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primeiros, serão derradeiros; e 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que são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derradeiros 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serão</a:t>
            </a:r>
            <a:r>
              <a:rPr lang="x-none" sz="28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primeiros.</a:t>
            </a:r>
            <a:r>
              <a:rPr lang="pt-BR" sz="28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8"/>
              </a:rPr>
              <a:t> </a:t>
            </a: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6464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Quem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serão os julgados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os crentes ... da dispensação das igreja</a:t>
            </a: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(o preservador da salvação é Deus) 1Co 3:11-15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2Co 5:1-19 ... pronomes pessoais na 1ª pessoa!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Bema é somente para os crentes, pois apenas deles poderemos dizer: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0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2Co 5:1-19 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edifício proveniente- de- dentro- de Deus 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temos, uma casa não feita por mãos, eternal, nos céus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Cristo morreu em- lugar- dos nossos pecados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segundo as Escrituras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estamos gemendo, sendo angustiados; não porque queremos ser despidos, mas ser sobrevestidos,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seja completamente- tragada a mortalidade por a Vida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Ora, Aquele 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havendo-nos preparado para isto mesmo [</a:t>
            </a:r>
            <a:r>
              <a:rPr lang="x-none" sz="28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Deus, Aquele também havendo-nos dado o penhor de o [</a:t>
            </a:r>
            <a:r>
              <a:rPr lang="x-none" sz="28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x-none" sz="28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Espírito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enquanto</a:t>
            </a:r>
            <a:r>
              <a:rPr lang="x-none" sz="28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estando- em- lar dentro do corpo, [</a:t>
            </a:r>
            <a:r>
              <a:rPr lang="x-none" sz="28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</a:t>
            </a:r>
            <a:r>
              <a:rPr lang="x-none" sz="28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estamos- fora- de- lar, longe de o Senhor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(Porque 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mediante [</a:t>
            </a:r>
            <a:r>
              <a:rPr lang="x-none" sz="28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fé estamos andando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não mediante aparência- externa),</a:t>
            </a:r>
            <a:r>
              <a:rPr lang="x-none" sz="2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8304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Examinemos 1Ts 4:16 "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Ele mesmo, o Senhor, em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brado de comando, n[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</a:t>
            </a:r>
            <a:r>
              <a:rPr lang="x-none" sz="3200" i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arcanjo e n[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som da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trompa de Deus, descerá proveniente- de- junto- do céu.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mortos </a:t>
            </a:r>
            <a:r>
              <a:rPr lang="x-none" sz="32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 DE [</a:t>
            </a:r>
            <a:r>
              <a:rPr lang="x-none" sz="3200" b="1" i="1" u="sng" dirty="0">
                <a:solidFill>
                  <a:srgbClr val="808080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u="sng" dirty="0">
                <a:solidFill>
                  <a:srgbClr val="808080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</a:t>
            </a:r>
            <a:r>
              <a:rPr lang="x-none" sz="32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ressuscitarão primeiramente;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Esta expressão "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Cristo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ou "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dento de </a:t>
            </a:r>
            <a:r>
              <a:rPr lang="x-none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5532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base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premiação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não o </a:t>
            </a:r>
            <a:r>
              <a:rPr lang="pt-B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fruto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cada crente, mas, suas pureza, propósito e motivação 1Co 4:5, caráter interno e real do dele 1Co 3:13-15 e das suas obras Ap 22:12.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"Portanto, nada julgueis antes de tempo, até que o Senhor venha, o qual também trará à luz as coisas ocultas das trevas,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manifestará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desígnios dos corações;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então cada um receberá de Deus o louvor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(1Co 4:5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2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13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cada um a obra manifesta se tornará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declarará, porque dentro de fogo está- sendo revelada; e de cada homem a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obra, de que tipo ela é, o fogo 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testará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14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de algum varão a obra (a qual ele sobre-edificou) permanece, galardão esse receberá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15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de algum homem a obra será completamente- queimada, ele sofrerá perda; *ele mesmo*, porém, será salvo (todavia, de modo como que através d[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fogo)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(1co 3:13-15 LTT)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376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eis que Eu venho subitamente,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Meu galardão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coMigo, para recompensar a cada um segundo a sua obra será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(Ap 22:12 LTT)</a:t>
            </a:r>
            <a:b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Sendo mais específicos, os frutos incluem: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mordomia e fidelidade no uso dos talentos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20:1-16 (mesmo salário para os contratados tarde); 25:14-30 (mau servo escondeu o 1 talento); 1Co 4:2; e dos bens que Deus nos emprestou Mt 6:20; 2Co 9:6; 8:12; Gl 6:7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zelo em ganhar almas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 12:3; 1Ts 2:19-20;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amor manifesto, principalmente aos irmãos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10:40,42; Gl 6:10;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775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Fogo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Tribunal de Cristo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(1Co 3:13):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O fogo é </a:t>
            </a: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onisciência de Jesus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,,,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O fogo é também </a:t>
            </a: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Palavra de Deus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"... a Palavra que Eu preguei, essa o julgará no último dia.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(Jo 12:48).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A Escritura é comparada ao </a:t>
            </a: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fogo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"[Porventura] a Minha palavra não [é] como o fogo, diz o SENHOR, e como um martelo ...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"(Jr 23:29).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A Escritura contém a </a:t>
            </a: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mente de Cristo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(1Co 2:16).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A Escritura </a:t>
            </a: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está completa e contém tudo que o crente necessita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"</a:t>
            </a:r>
            <a:r>
              <a:rPr lang="pt-BR" sz="3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 Toda- e- cada Escritura [é] dada- por- assopro- de- Deus e proveitosa para doutrinação, para reprovação, para correição, para [paternal]- instrução- até- por- castigos (aquela (paternal- instrução- até- por- castigos) [que é] em justiça), 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"(2Tm 3:16-17).</a:t>
            </a:r>
            <a:b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precisamos esperar até a eternidade para conhecer a vontade de Deus </a:t>
            </a:r>
            <a:r>
              <a:rPr lang="pt-BR" sz="3200" dirty="0">
                <a:solidFill>
                  <a:srgbClr val="843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 para conhecer os pensamentos dEle em nossa direção.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339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/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resultados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julgamento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quanto premiação (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1Co 3:11-15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"11 ¶ Porque ninguém pode pôr outro fundamento além do que já está posto, o qual é Jesus Cristo. 12 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alguém sobre este fundamento formar um edifício de ouro, prata, pedras preciosas, madeira, feno, palha, 13 A obra de cada um se manifestará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na verdade o dia a declarará, porque pelo fogo será descoberta;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fogo provará qual seja a obra de cada um. 14 Se a obra que alguém edificou nessa parte permanecer, esse receberá galardão. 15 Se a obra de alguém se queimar, sofrerá detrimento; mas o tal será salvo, todavia como pelo fogo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(1Co 3:11-15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Se o edifício (propósito e motivação do coração) for de ouro, prata, pedras preciosas, receberemos: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223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A1) 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Recompensas por Deus: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galardões eternos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1Co 3:12.a,14 (acima);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coroas de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louro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[isto é, de vencedores]: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 do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gozo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1Ts 2:19 para o ganhador de almas;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"Porque,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 é a nossa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esperança, ou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gozo, ou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de glória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Porventura não o sois vós também diante de nosso Senhor Jesus Cristo em sua vinda?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(1Ts 2:19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8765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 da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justiça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2Tm 4:8 para quem organiza sua vida no amor e esperança da 2ª vinda do Cristo;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"Desde agora,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justiça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 está guardada, a qual o Senhor, justo juiz, me dará naquele dia; e não somente a mim, mas também a todos os que amarem a sua vinda.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(2 Timóteo 4:8 ACF)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 da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vida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Tg 1:12; Ap 2:10 para o crente pronto a morrer pelo Cristo;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Bem-aventurado o homem que suporta a tentação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for provado, receberá 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vida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qual o Senhor tem prometido aos que o amam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(Tiago 1:12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"Nada temas das coisas que hás de padecer. Eis que o diabo lançará alguns de vós na prisão, para que sejais tentados; e tereis uma tribulação de dez dias.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Sê fiel até à morte, e dar-te-ei 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vida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2:10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194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 da </a:t>
            </a:r>
            <a:r>
              <a:rPr lang="pt-BR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justiça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2Tm 4:8 para quem organiza sua vida no amor e esperança da 2ª vinda do Cristo;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"Desde agora,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justiça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 está guardada, a qual o Senhor, justo juiz, me dará naquele dia; e não somente a mim, mas também a todos os que amarem a sua vinda.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(2 Timóteo 4:8 ACF)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 da </a:t>
            </a:r>
            <a:r>
              <a:rPr lang="pt-BR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vida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Tg 1:12; Ap 2:10 para o crente pronto a morrer pelo Cristo;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Bem-aventurado o homem que suporta a tentação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for provado, receberá 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vida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qual o Senhor tem prometido aos que o amam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(Tiago 1:12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"Nada temas das coisas que hás de padecer. Eis que o diabo lançará alguns de vós na prisão, para que sejais tentados; e tereis uma tribulação de dez dias.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Sê fiel até à morte, e dar-te-ei a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coroa da vida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2:10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69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 ¶ Sabe, porém, isto: que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últimos dias sobrevirão tempos trabalhosos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 Porque haverá homens amantes de si mesmos, avarentos, presunçosos, soberbos, blasfemos, desobedientes a pais e mães, ingratos, profanos, 3 Sem afeto natural, irreconciliáveis, caluniadores, incontinentes, cruéis, sem amor para com os bons, 4 Traidores, obstinados, orgulhosos,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mais amigos dos deleites do que amigos de Deus, 5 Tendo aparência de piedade, mas negando a eficácia dela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Destes afasta-te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(2Tm 3:1-5)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"Mas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homens maus e enganadores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irão de mal para pior, enganando e sendo enganados</a:t>
            </a:r>
            <a:r>
              <a:rPr lang="pt-BR" sz="3200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(2Tm 3:13)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4441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compartilhar do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trono do Cristo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2Tm 2:11-12; Ap 3:21.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"11 Palavra fiel é esta: que, se morrermos com ele, também com ele viveremos; 12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sofrermos, também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ele reinaremos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se o negarmos, também ele nos negará;" (2 Timóteo 2:11-12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"Ao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vencer lhe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concederei que se assente comigo no meu trono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assim como eu venci, e me assentei com meu Pai no seu trono." (Ap 3:21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A2) </a:t>
            </a:r>
            <a:r>
              <a:rPr lang="pt-BR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louvor por Deus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25:21,23;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"E o seu senhor lhe disse: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Bem está, servo bom e fiel. Sobre o pouco foste fiel, sobre muito te colocarei; entra no gozo do teu senhor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." (Mt 25:21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5026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A3) </a:t>
            </a:r>
            <a:r>
              <a:rPr lang="pt-BR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atribuição de responsabilidades individuais para quando chegar o Milênio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Lc 19:16-19.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"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16 E veio o primeiro, dizendo: Senhor, a tua mina rendeu dez minas. 17 E ele lhe disse: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Bem está, servo bom, porque no mínimo foste fiel, sobre dez cidades terás autoridade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18 E veio o segundo, dizendo: Senhor, a tua mina rendeu cinco minas. 19 E a este disse também: </a:t>
            </a:r>
            <a:r>
              <a:rPr lang="pt-BR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Sê tu também sobre cinco cidades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ACF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Madeira/ feno/ palha = cinzas: deixa de ganhar, sente tristeza e vergonha, mas continua salvo (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como saído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incêndio) 1Co 3:12.b,15.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666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 tribunal de Cristo: vergonha, perdas de ganhar, e perda de recompensas e coroas ganhas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mas não castigo ou perda de salvação.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vergonha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1Jo 2:28 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agora, ó filhinhos, permanecei nEle </a:t>
            </a:r>
            <a:r>
              <a:rPr lang="x-none" sz="32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Cristo)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fim de que, quando Ele for manifesto, tenhamos confiança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não sejamos envergonhados para- longe- dEle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na Sua vinda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;"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perda" de recompensas e coroas já ganhas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2Jo 1:8 </a:t>
            </a:r>
            <a:r>
              <a:rPr lang="pt-BR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Olhai por vós mesmos, a fim de que nós </a:t>
            </a:r>
            <a:r>
              <a:rPr lang="x-none" sz="32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(ambos)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percamos aquilo pelo que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(já no passado)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nós laboramos , mas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inteiro galardão recebamos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perda de salvação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1Co 3:15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de algum homem a obra será completamente- queimada,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sofrerá perda; *ele mesmo*, porém, será salvo (todavia, de modo como que através d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fogo)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(salvação é um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é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gratuito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merecido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Não é merecidos salário, recompensa, prêmio, suborno).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4477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Nenhum crente será condenado ao inferno nem mesmo pelo maior e último dos seus pecados Jo 3:18,36,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(3:18)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crendo para dentro dEle </a:t>
            </a:r>
            <a:r>
              <a:rPr lang="x-none" sz="32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Filho)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é condenado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aquele, porém,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crendo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dentro dEle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Filho)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já tem sido condenado, porquanto não tem crido para dentro de o nome de o unigênito Filho de Deus.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(3:36)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crendo para dentro de o Filho tem a vida eterna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mas aquele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crendo- submetendo-se a o Filho não verá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vida, mas a ira de Deus permanece sobre ele."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porque a ira de Deus foi, uma vez por sempre, derramada sobre Cristo.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413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demonstração e reconhecimento da graça de Deus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pela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maravilhosa graça de Deus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Jd 1:24; Sl 103:8-14; Rm 5:20;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Jd 1:24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Ora, Àquele </a:t>
            </a:r>
            <a:r>
              <a:rPr lang="x-none" sz="28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Cristo)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sendo poderoso para vos guardar- de- tropeçar e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apresentar perante a Sua glória sem manchas, em exultação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Sl 10</a:t>
            </a:r>
            <a:r>
              <a:rPr lang="pt-BR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</a:t>
            </a: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:8-14 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8 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Misericordioso e gracioso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SENHOR; lento para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irar e grande em misericórdia.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reprovará perpetuamente, nem para sempre reterá a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 ira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10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nos tratou segundo os nossos pecados, nem nos recompensou segundo as nossas iniquidades.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11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Pois assim como o céu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elevado acima da terra,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grande a Sua misericórdia para com os que O temem.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12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como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longe o oriente do ocidente,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 afasta de nós as nossas transgressões.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13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como um pai se compadece de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filhos,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 Se compadece daqueles que O temem.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14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Pois Ele conhece a nossa estrutura; lembra-Se de que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somos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pó.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170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Rm 5:20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Lei, porém, sobreveio a fim de que avulte a ofensa.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Onde, porém, abundou o pecado,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superabundou a graça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pt-BR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1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pela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efetividade do disciplinar por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12:5-10; Jo 15:1-2;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4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Hb 12:5-10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 </a:t>
            </a:r>
            <a:r>
              <a:rPr lang="x-none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​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"Ó filho Meu,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desprezes tu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paternal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instrução- até- por- castigos de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Senhor, e não sejas tu afrouxado- quanto- força,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Ele sendo repreendido.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6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a quem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ama,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paternalmente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instrui- até- por- castigos, e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(paternalmente)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açoita a todo filho a quem Ele recebe."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Deus)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porém, em direção àquilo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aproveitando,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(nos paternalmente- instrui- até- por- castigos)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participar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Sua própria santidade.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899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Jo 15:1-2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*EU* SOU a Videira Verdadeira, e o Meu Pai é o lavrador.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ramo, em Mim, que não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produzindo fruto, Ele </a:t>
            </a:r>
            <a:r>
              <a:rPr lang="x-none" sz="32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Meu Pai)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tira; e todo aquele </a:t>
            </a:r>
            <a:r>
              <a:rPr lang="x-none" sz="32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(ramo, em Mim)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produzindo fruto, Ele o purifica- por- poda- do- mal, a fim de que mais fruto produza.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16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pela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vitória da fé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1Jo 5:4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1Jo 5:4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 é a vitória, aquela havendo vencido o mundo: a nossa fé.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pt-BR" sz="16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16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Julgamento do Juízo de Cristo é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motivação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olharmos para além desta vida até mirarmos na eternidade Mt 6:33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Buscai, porém, primeiramente, o reinar de Deus, e a retidão dEle </a:t>
            </a:r>
            <a:r>
              <a:rPr lang="x-none" sz="32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(Deus)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32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(então)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estas coisas todas vos serão acrescentadas.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andarmos no Espírito, dia a dia.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7377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honrarmos as igrejas [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locais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do Senhor 1Co 3:16-17 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16 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lugar- santo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Deus sois vós,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Espírito de Deus habita em vós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17 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algum homem ao lugar- santo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Deus contamina , Deus *o* destruirá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 porque o lugar- santo </a:t>
            </a:r>
            <a:r>
              <a:rPr lang="x-none" sz="32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Deus é santo, o qual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lugar- santo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sois *vós*.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igreja é o quartel general das missões mundiais At 13:1-4 </a:t>
            </a:r>
            <a:r>
              <a:rPr lang="pt-BR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 havendo eles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 assembleia)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jejuado e havendo orado, e havendo posto as mãos sobre eles </a:t>
            </a:r>
            <a:r>
              <a:rPr lang="x-none" sz="32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(Barnabé e Saulo)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despediram.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 a instituição de treinamento e discipulado do Senhor;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 o corpo do Senhor 1Co 12:27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 a casa de Deus e a coluna e a fundação da verdade 1Tm 3:15 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Caso, porém, eu tarde, </a:t>
            </a:r>
            <a:r>
              <a:rPr lang="pt-BR" sz="24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(então)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tu tenhas sabido como te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Cambria Math" panose="02040503050406030204" pitchFamily="18" charset="0"/>
                <a:ea typeface="MS Mincho" panose="02020609040205080304" pitchFamily="49" charset="-128"/>
                <a:cs typeface="Cambria Math" panose="02040503050406030204" pitchFamily="18" charset="0"/>
              </a:rPr>
              <a:t>①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necessário em uma casa- família de Deus proceder, a qual </a:t>
            </a:r>
            <a:r>
              <a:rPr lang="pt-BR" sz="24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(casa- família)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uma assembleia de o Deus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Qual está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vivendo,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Qual (Deus)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a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coluna- sustentadora e solo- sustentador da verdade.</a:t>
            </a:r>
            <a:r>
              <a:rPr lang="pt-BR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i="1" baseline="30000" dirty="0">
                <a:effectLst/>
                <a:latin typeface="MS Mincho" panose="02020609040205080304" pitchFamily="49" charset="-128"/>
                <a:cs typeface="Times New Roman" panose="02020603050405020304" pitchFamily="18" charset="0"/>
              </a:rPr>
              <a:t>①</a:t>
            </a:r>
            <a:r>
              <a:rPr lang="pt-BR" sz="3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KJB.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727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Contribuir/ omitir-se para tornar a igreja enfraquecida, dividida ou impura é um grande pecado 1Co 3:17 (acima).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mantermos os olhos no Senhor e não nos homens 1Co 3:21-23 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21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Portanto,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ninguém se vanglorie n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homens; porque todas as coisas são vossas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: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3795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5.4.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[Mera possibilidade:]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Que Estaremos Fazendo No Céu, Já Com Corpos Glorificados?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 não deu detalhes. 1Co 2:9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("As coisas que o olho não viu, ..., e para dentro d[o] coração d[o] homem não subiram, [são] as que preparou Deus para aqueles [que] O [estão] amando.")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melhor do que podemos imaginar.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há algumas possibilidades. Jubilaremos em O servir (Ap 22:3 )em: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louvores e adoração ao redor do trono de Deus Ap 3,4;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salmos, hinos e cânticos espirituais Ap 5:9; 14:3; 15:3;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intercess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por salvação e proteção na 70-SD e Milênio;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incessantemente aprendermos mais e mais dEle;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2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sinais de Mt 24,25 são para a 2ª vinda, </a:t>
            </a:r>
            <a:r>
              <a:rPr lang="pt-BR" sz="32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o Arrebatamento.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Diferenças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Arreb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X 2ª Vinda: a) 1Ts 4:16-17; 1Co 15:50-53 "sugerem" que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somente os salvos ouvirão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trombeta 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verão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Senhor; b) no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Arreb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 o Senhor vem somente até as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nuvens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toca a terra;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19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5.5.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[Mera possibilidade:]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Quanto Da População Mundial Será Arrebatada?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população do mundo, em 2011, é de cerca de 7 bilhões de pessoas.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"Cristandade frouxamente chamada": 2,3 bilhões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Cristandade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nominalmente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"5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Somente's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 500 milhões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Cristandade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realmente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sola's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realmente creem biblicamente no Jesus realmente da Bíblia e, portanto, são realmente salvas, por isso serão arrebatadas: 70 milhões (1% da população mundial) ???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(mas, considerando abortos, mortes de criancinhas, os que nunca suficientemente a mente, etc., os salvos podem ser mais que os perdidos???)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5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5.1. O 2º Grupo Do 1º Tipo De Ressurreição: O Nosso Grupo, Dos Crentes Da Dispensação Das Igrejas Locais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Esta é a 1ª Ressur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reição em corpo glorificado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seu 2º GRUPO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 1º foi o Cristo). Apenas dos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crentes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dispensação das igrejas locais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Jo 11:25-26; 1Ts 4:16-17; 1Co 15:50-53; 1Jo 3:2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"25 Disse-lhe Jesus: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sou a ressurreição e a vida;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crê em mim, ainda que esteja morto, viverá; 26 E todo aquele que vive, e crê em mim, nunca morrerá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Crês tu isto?" 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(Jo 11:25-26)</a:t>
            </a:r>
            <a:b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Porque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mesmo Senhor descerá do céu com alarido, e com voz de arcanjo, e com a trombeta de Deus; e os que morreram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Cristo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ressuscitarão primeiro. 17 Depois nós, os que ficarmos vivos, seremos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arrebatados juntamente com eles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nas nuvens, a encontrar o Senhor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ares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assim estaremos sempre com o Senhor.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(1Ts 4:16-17)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87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"50 E agora digo isto, irmãos: que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carne e o sangue não podem herdar o reino de Deus, nem a corrupção herdar a incorrupção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51 ¶ Eis aqui vos digo um mistério: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verdade, nem todos dormiremos, mas todos seremos transformados; 52 Num momento, num abrir e fechar de olhos, ante a última trombeta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a trombeta soará, 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mortos ressuscitarão incorruptíveis, e nós seremos transformados. 53 Porque convém que isto que é corruptível se revista da incorruptibilidade, e que isto que é mortal se revista da imortalidade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(1Co 15:50-53)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"Amados, agora somos filhos de Deus, e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 não é manifestado o que havemos de ser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Mas sabemos que,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ele se manifestar, seremos semelhantes a ele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assim como é o veremos."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(1Jo 3:2)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08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"20 ¶ Mas de fato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Cristo ressuscitou dentre os mortos, e foi feito as primícias dos que dormem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23 Mas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cada um por sua ordem: Cristo as primícias, depois os que são de Cristo, na sua vinda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Depois virá o fim, quando tiver entregado o reino a Deus, ao Pai, e quando houver aniquilado todo o império, e toda a potestade e força." (1Co 15:20,23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06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5B8BF14-0249-4448-ADAF-6F4592F08A36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Natureza do Corpo Ressurreto: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 relacionado ao corpo mortal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como a planta de trigo é com o grão (enorme diferença, mas há pequeno vínculo: é herança) 1Co 15:36-38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36)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 insensato! O que *tu* semeias não é vivificado, se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primeiramente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morrer.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37)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que semeias, não o corpo (aquele indo surgir) semeias tu, mas grão desnudo de (se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porventura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isto acertar o alvo) trigo ou de algum dos outros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grãos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38)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Deus, porém, lhe dá corpo segundo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quis, e a cada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das sementes o corpo próprio dela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6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2276</Words>
  <Application>Microsoft Office PowerPoint</Application>
  <PresentationFormat>Widescreen</PresentationFormat>
  <Paragraphs>60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62" baseType="lpstr">
      <vt:lpstr>MS Mincho</vt:lpstr>
      <vt:lpstr>Arial</vt:lpstr>
      <vt:lpstr>Calibri</vt:lpstr>
      <vt:lpstr>Calibri Light</vt:lpstr>
      <vt:lpstr>Cambria</vt:lpstr>
      <vt:lpstr>Cambria Math</vt:lpstr>
      <vt:lpstr>Kristen ITC</vt:lpstr>
      <vt:lpstr>Segoe UI</vt:lpstr>
      <vt:lpstr>Symbol</vt:lpstr>
      <vt:lpstr>Times New Roman</vt:lpstr>
      <vt:lpstr>Wide Latin</vt:lpstr>
      <vt:lpstr>Tema do Office</vt:lpstr>
      <vt:lpstr>5. --&gt;&gt; antes da 70-SD, no Iminente Dia do Arrebatamento:   Ressurreição (2º Grupo do 1º Tipo);  1º Arrebatamento;   Início do Bema, o Tribunal de o Cristo, no 3o. Céu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--&gt;&gt; antes da 70-SD, no Iminente Dia do Arrebatamento:   Ressurreição (2º Grupo do 1º Tipo);  1º Arrebatamento;   Início do Bema, o Tribunal de o Cristo, no 3o. Céu</dc:title>
  <dc:creator>Hélio de Menezes Silva</dc:creator>
  <cp:lastModifiedBy>Hélio de Menezes Silva</cp:lastModifiedBy>
  <cp:revision>47</cp:revision>
  <dcterms:created xsi:type="dcterms:W3CDTF">2018-02-23T02:05:35Z</dcterms:created>
  <dcterms:modified xsi:type="dcterms:W3CDTF">2018-02-24T13:28:16Z</dcterms:modified>
</cp:coreProperties>
</file>