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AA3E02-2678-4F19-9E8A-9DC688C98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EB80C1-FAD3-454F-9544-D68356CB6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661B1B-A9C3-483A-AD98-E9D878D6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5ACEB-E0D2-4EBA-9643-B4F2F23DA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5F30B8-B371-426D-84A2-DDC5087FC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988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09B55A-46AA-47A1-B959-871A9C0FC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5A1B21-3F88-4D22-BD63-9118CFD43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19646E-B276-4B62-B2E5-6716C1A3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D8E131-747F-4471-BC3A-712B29825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B770A6-4396-477B-8A77-74397C0D1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32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958C63-F750-45AD-A778-5EE0E2646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2E364E-D700-41D8-BF94-73115FA94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963577-86CC-4EE0-9829-F7851184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645FC2-E202-4D02-B633-E90D79BAC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B0901D-85FD-4A3D-A0AF-B0111BC3A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38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66DFA-D0D0-4A14-9A60-0FBA1E7D4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DC262B-EDCE-499C-8BC3-32E293DCB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B20D42-E960-4F56-8A23-B58BE47C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D792BE-5C4E-4CB1-85A3-1740CC0F0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668B90-F0CF-486D-A97C-33574295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55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EDE96-03D2-4421-8EE6-9CB358416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ECC303-3957-487B-9521-E2D5A5C5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DE7777-DB4B-4787-99E9-F1559B54F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4A03D-6A3E-4883-9BDE-51856B7B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8BBA87-4D64-44DA-A181-3B9A4180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84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23C1E-5508-41C6-A925-E76C57525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579FC7-41AD-442E-B347-24A5D11B5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E9FD6A-0F6A-4102-8965-61B2745D5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FF3B65-1736-4A5A-9F7C-272F27BD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E8DC44-2DF0-4747-BC9D-5F8299F5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623AC3-A614-4874-B454-A48897AC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20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E97A2-EF91-4A7C-98AE-EA03868EC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BA41B6-F0F4-42A4-B282-D9C96A61D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C1DD55-D5A5-4053-9DCB-264968AC6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E7934B1-F67D-4EC3-81A2-5C207C65B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C925F8-E592-4B94-8797-BE976F4A0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583922-E299-490F-AB5D-F2D905F5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6C8A0BA-63F0-4AD7-9A6A-518F7845F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5221F91-6894-4007-AD85-7D557798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7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37DA0-011B-4717-8FB2-EC3192607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4B38546-D651-4DA5-AB42-74ACE33CB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027821-3882-43E4-91AA-983721B41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29915AA-106C-4C1A-B370-E6BF714F4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5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3472612-B26D-4F63-9FED-298D76A74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08C6D1D-D882-43AF-ACE5-71F98AAA6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80DF8E-FFD3-494A-A835-D90C59898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40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51857-0DDF-4A8B-9ABE-824FA81E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40DF0A-285E-4224-BBF7-2196C95A9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5319BC4-0086-4A9B-A59C-982E3EAAA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E9F307-E1FC-4FBC-A9D5-5CA70F845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D22127-B96C-448B-B555-8AAFE436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529211-0E2B-4739-880A-D2E53098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11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89B58-8D69-4512-82F1-A01FE4C8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AD8FBB1-8DBD-4A61-B784-9E67D928B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235E2F-097D-41F4-8E6F-C14431B08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995654-D18F-4060-916F-B0DFC674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C3D7DD-B232-4F2C-8E07-A2DF6D50E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5CAF49-2473-45D8-BCBC-FA1956BA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18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E77C568-0D92-4CD7-B892-AC6514CB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E07BC8-39E7-49BB-932A-19DDC4D4D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34ACD6-CA0E-4106-ADC6-B657A23E7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86F25-ADB7-41B3-A41F-0D4F0AA772F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9F7330-25A1-4E35-A2D9-A6BEA6557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09E101-4CA9-4E27-AAC8-A2C9320C5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4E4DD-65B7-4736-9A3E-76FC3EED73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97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A1B24B-15DE-473A-AC5F-CF2E37D6A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64036"/>
          </a:xfrm>
        </p:spPr>
        <p:txBody>
          <a:bodyPr/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4. --&gt;&gt; </a:t>
            </a:r>
            <a:r>
              <a:rPr lang="pt-BR" baseline="30000" dirty="0">
                <a:solidFill>
                  <a:schemeClr val="bg1">
                    <a:lumMod val="85000"/>
                  </a:schemeClr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Preliminar 4: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"</a:t>
            </a:r>
            <a:r>
              <a:rPr lang="pt-BR" b="1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 Do SENHOR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" E "</a:t>
            </a:r>
            <a:r>
              <a:rPr lang="pt-BR" b="1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 De O Cristo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": Diferenciemos Entre Eles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356FDA-C90D-42CD-B528-9753B7DB5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454" y="6664036"/>
            <a:ext cx="9144000" cy="318654"/>
          </a:xfrm>
        </p:spPr>
        <p:txBody>
          <a:bodyPr>
            <a:normAutofit fontScale="8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1569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expressão "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 do Senhor </a:t>
            </a:r>
            <a:r>
              <a:rPr lang="pt-BR" sz="3200" b="1" baseline="30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[Adonai]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DEUS </a:t>
            </a:r>
            <a:r>
              <a:rPr lang="pt-BR" sz="3200" b="1" baseline="30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[Jeová]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ocorre 1 vez: 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24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Jr 46:10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este dia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do Senhor DEUS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Exércitos, dia de vingança</a:t>
            </a:r>
            <a:r>
              <a:rPr lang="x-none" sz="4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Ele se vingar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espada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devorará, e fartar-se-á, e embriagar-se-á com o sangue</a:t>
            </a:r>
            <a:r>
              <a:rPr lang="x-none" sz="4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deles; </a:t>
            </a:r>
            <a:r>
              <a:rPr lang="pt-BR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 DEUS dos Exércitos tem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sacrifício na terra do Norte, junto ao rio Eufrates.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Aquele dia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ou 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ou 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grande dia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ocorrem mais de 70 vezes no VT. Vou dar somente um exemplo, procure as outras passagens</a:t>
            </a:r>
            <a:b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239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000" b="1" dirty="0">
                <a:solidFill>
                  <a:srgbClr val="7DBA2C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Sf 1:14-18</a:t>
            </a:r>
            <a:r>
              <a:rPr lang="x-non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9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x-none" sz="24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grande dia do SENHOR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perto, sim, 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perto, e se apressa muito a voz do dia do SENHOR;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amargamente clamará ali 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poderoso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15 </a:t>
            </a:r>
            <a:r>
              <a:rPr lang="x-none" sz="24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dia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 de indignação, dia de tribulação e de angústia, dia de devastação e de desolação, dia de trevas e de escuridão, dia de nuvens e de densa escuridão,</a:t>
            </a:r>
            <a:r>
              <a:rPr lang="x-none" sz="20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16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 de trombeta e de alarido de alarme</a:t>
            </a:r>
            <a:r>
              <a:rPr lang="x-none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 as cidades fortificadas e contra as altas 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torres- nas-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esquinas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9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17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angustiarei os homens, que andarão como cegos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porque pecaram contra o SENHOR;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seu sangue será derramado como pó, e a sua carne como esterco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9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18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 a sua prata nem o seu ouro os poderá livrar n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ira do SENHOR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toda esta terra 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consumida pelo fogo do zelo dEle, porque certamente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fará de todos os habitantes da terra uma destruição total e apressada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826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Quão grande importância Deus deu ao assunto "o dia do SENHOR"!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Leia as 95 passagens (ou Sf 1:14-18): este "dia" é um período que: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é relativamente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(não apenas uns poucos dias),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é de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crescente derramamento de julgamento, condenação, castigo e ira de Deus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sobre Israel e todo o mundo, descrente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começa (7 anos) </a:t>
            </a:r>
            <a:r>
              <a:rPr lang="pt-BR" sz="32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antes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 2ª  Vinda (corporal) do Cristo sobre a terra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pois esta será precedida por terríveis sinais e ocorrerá 2520 dias depois da Aliança: se o "Dia" fosse somente o instante da 2ª Vinda, tal dia não seria como está profetizado: de surpresa, não precedida por sinal algum, tal como um ladrão vem à noite 1Ts 5:2-4 (comp. Mt 24:43; 2Pe 3:10; Ap 3:3; Ap 16:15; Lc 12:39; Lc 21:35) =&gt;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"o dia de o SENHOR" tem que começar imediatamente depois do Arrebatamento! E durar 7 anos.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61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Todos os 7 anos (2520 dias) da 70-SD (a Tribulação) têm natureza </a:t>
            </a:r>
            <a:r>
              <a:rPr lang="pt-BR" sz="3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maligna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constituem-se em condenação por Deus;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30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2Ts 2:7-12</a:t>
            </a:r>
            <a:r>
              <a:rPr lang="x-none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0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0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</a:t>
            </a:r>
            <a:r>
              <a:rPr lang="x-none" sz="3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então, 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 revelado aquele desprezador- da- lei (a quem o Senhor "consumirá" "pelo assopro da Sua boca", e anulará pelo esplendor da Sua vinda), </a:t>
            </a:r>
            <a:r>
              <a:rPr lang="x-none" sz="30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vinda de quem é segundo 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energizada- operação- de Satanás, em todo 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poder e sinais e prodígios de mentira,</a:t>
            </a:r>
            <a:r>
              <a:rPr lang="x-none" sz="30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em todo 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engano da injustiça naqueles 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fazendo perecer (em- pagamento porque não receberam o amor da verdade a fim de ser[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eles salvos).</a:t>
            </a:r>
            <a:r>
              <a:rPr lang="x-none" sz="30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11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por causa disso, lhes enviará Deus 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energizada- operação- d[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enganar, para crer[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eles para dentro da mentira,</a:t>
            </a:r>
            <a:r>
              <a:rPr lang="x-none" sz="30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12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sejam condenados todos aqueles não havendo crido para dentro da verdade, mas havendo tomado- prazer n[</a:t>
            </a:r>
            <a:r>
              <a:rPr lang="x-none" sz="3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0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injustiça</a:t>
            </a:r>
            <a:r>
              <a:rPr lang="x-none" sz="3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211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inclui a GRANDE Tribulação (a 2ª metade da 70-SD) Zc 14:1-4;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1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Zc 14:1-4</a:t>
            </a:r>
            <a:r>
              <a:rPr lang="x-none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31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31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31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</a:t>
            </a:r>
            <a:r>
              <a:rPr lang="x-none" sz="31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vem o dia do SENHOR, em que teus despojos serão repartidos no meio de ti.</a:t>
            </a:r>
            <a:r>
              <a:rPr lang="x-none" sz="31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</a:t>
            </a:r>
            <a:r>
              <a:rPr lang="x-none" sz="31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Eu ajuntarei todas as nações para a peleja contra Jerusalém; e a cidade será tomada, e as casas serão saqueadas, e as mulheres forçadas; e metade da cidade sairá para o exílio- em- cativeiro, mas o restante do povo não será extirpado da cidade.</a:t>
            </a:r>
            <a:r>
              <a:rPr lang="x-none" sz="31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1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SENHOR sairá, e pelejará contra estas nações, como pelejou, sim, no dia da batalha. </a:t>
            </a:r>
            <a:r>
              <a:rPr lang="x-none" sz="3100" b="1" u="sng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naquele dia [</a:t>
            </a:r>
            <a:r>
              <a:rPr lang="x-none" sz="31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estarão</a:t>
            </a:r>
            <a:r>
              <a:rPr lang="x-none" sz="31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Seus pés sobre o monte das Oliveiras, que [</a:t>
            </a:r>
            <a:r>
              <a:rPr lang="x-none" sz="31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1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defronte de Jerusalém, ao oriente; e o monte das Oliveiras tem sido</a:t>
            </a:r>
            <a:r>
              <a:rPr lang="x-none" sz="31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fendido pelo meio, para o oriente e para o ocidente, e haverá um vale muito grande; e metade do monte será apartado para o Norte, e a [</a:t>
            </a:r>
            <a:r>
              <a:rPr lang="x-none" sz="31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x-none" sz="31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1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dele para o Sul</a:t>
            </a:r>
            <a:r>
              <a:rPr lang="x-none" sz="31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10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e inclui o Milênio 2Pe 3:10, e os últimos e definitivos julgamentos condenatórios, ao seu final.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2Pe 3:10</a:t>
            </a:r>
            <a:r>
              <a:rPr lang="x-none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virá o dia de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como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furtador n[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noite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n[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qual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céus com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grande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estrondo passarão, e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elementos, sendo incendiados, serão dissolvidos; e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terra e as obras que nela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serão completamente- queimadas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982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u="sng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RESUMINDO</a:t>
            </a:r>
            <a:r>
              <a:rPr lang="pt-BR" sz="3200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: </a:t>
            </a:r>
            <a:r>
              <a:rPr lang="pt-BR" sz="3200" b="1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o "dia de o SENHOR" é o período de tempo da crescente manifestação da condenação e acumulada ira da Trindade, primariamente sobre Israel</a:t>
            </a:r>
            <a:r>
              <a:rPr lang="pt-BR" sz="32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secundariamente sobre todos os gentios descrentes, </a:t>
            </a:r>
            <a:r>
              <a:rPr lang="pt-BR" sz="3200" b="1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começando logo após o Arrebatamento, estendendo-se por toda a 70-SD, sendo mais intensa e grave ao se aproximar seu clímax ao dia 2520</a:t>
            </a:r>
            <a:r>
              <a:rPr lang="pt-BR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48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4FEA29F-9437-427E-AF64-069246802FBB}"/>
              </a:ext>
            </a:extLst>
          </p:cNvPr>
          <p:cNvSpPr/>
          <p:nvPr/>
        </p:nvSpPr>
        <p:spPr>
          <a:xfrm>
            <a:off x="0" y="0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/>
              <a:t>4.1. O "</a:t>
            </a:r>
            <a:r>
              <a:rPr lang="pt-BR" sz="3600" i="1" dirty="0"/>
              <a:t>Dia De O </a:t>
            </a:r>
            <a:r>
              <a:rPr lang="pt-BR" sz="3600" i="1" u="sng" dirty="0"/>
              <a:t>Cristo</a:t>
            </a:r>
            <a:r>
              <a:rPr lang="pt-BR" sz="3600" dirty="0"/>
              <a:t>" Ou O "</a:t>
            </a:r>
            <a:r>
              <a:rPr lang="pt-BR" sz="3600" i="1" dirty="0"/>
              <a:t>Dia De O Senhor </a:t>
            </a:r>
            <a:r>
              <a:rPr lang="pt-BR" sz="3600" i="1" u="sng" dirty="0"/>
              <a:t>Jesus</a:t>
            </a:r>
            <a:r>
              <a:rPr lang="pt-BR" sz="3600" dirty="0"/>
              <a:t>"</a:t>
            </a:r>
            <a:br>
              <a:rPr lang="pt-BR" sz="3600" dirty="0"/>
            </a:br>
            <a:br>
              <a:rPr lang="pt-BR" sz="3600" dirty="0"/>
            </a:br>
            <a:r>
              <a:rPr lang="pt-BR" sz="3600" dirty="0"/>
              <a:t>4.2. O "Dia De O </a:t>
            </a:r>
            <a:r>
              <a:rPr lang="pt-BR" sz="3600" u="sng" dirty="0"/>
              <a:t>SENHOR</a:t>
            </a:r>
            <a:r>
              <a:rPr lang="pt-BR" sz="3600" dirty="0"/>
              <a:t> </a:t>
            </a:r>
            <a:r>
              <a:rPr lang="pt-BR" sz="3600" baseline="30000" dirty="0"/>
              <a:t>[Jeová]</a:t>
            </a:r>
            <a:r>
              <a:rPr lang="pt-BR" sz="3600" dirty="0"/>
              <a:t>" Ou O "Dia De O </a:t>
            </a:r>
            <a:r>
              <a:rPr lang="pt-BR" sz="3600" u="sng" dirty="0"/>
              <a:t>Senhor</a:t>
            </a:r>
            <a:r>
              <a:rPr lang="pt-BR" sz="3600" dirty="0"/>
              <a:t> [Kurios]"</a:t>
            </a:r>
          </a:p>
        </p:txBody>
      </p:sp>
    </p:spTree>
    <p:extLst>
      <p:ext uri="{BB962C8B-B14F-4D97-AF65-F5344CB8AC3E}">
        <p14:creationId xmlns:p14="http://schemas.microsoft.com/office/powerpoint/2010/main" val="381209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Diferenciar é </a:t>
            </a:r>
            <a:r>
              <a:rPr lang="pt-BR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imprescindível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Entenda os por que, em que. </a:t>
            </a: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Basta: estudo, sim; esforçado; sincero; honesto; aberto, submisso só à Bíblia; literalismo (não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alegorismo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(linguagem figurada somente rara, explicada pela própria Bíblia, ou clara e indisputada); prática de Is 28:10 + 1Ts 4:11 + Jo 7:17 + 1Co 2:13.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28:10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4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preceito sobre preceito, preceito sobre preceito, regra sobre regra, regra sobre regra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um pouco aqui, um pouco ali.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1Ts 4:11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estudar- aspirar- empenhar- 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viver- em- quietude, e para tratar dos vossos próprios negócios, e para trabalhar com as vossas próprias mãos, como vos ordenamos ; 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5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Jo 7:17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Caso algum homem deseje FAZER a vontade dEle, conhecerá a respeito da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doutrina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se ela é proveniente- de- dentro- de Deus, ou 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x-none" sz="2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*Eu* falo proveniente- de- junto- de Mim mesmo.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1Co 2:13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quais também estamos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falando, não em palavras ensinadas de sabedoria humana, mas n[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ensinadas pel[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Espírito Santo,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comparando- e- julgando as coisas espirituais com 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espirituais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13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4.1. O "Dia De O Cristo" = O "Dia De O Senhor Jesus"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"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 de o </a:t>
            </a:r>
            <a:r>
              <a:rPr lang="pt-BR" sz="32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1Co 1:8; Fp 1:6,10; 2:16; 2Ts 2:2, ou "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 de o </a:t>
            </a:r>
            <a:r>
              <a:rPr lang="pt-BR" sz="32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Senhor Jesus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1Co 5:5; 2Co 1:14, referem-se às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recompensas </a:t>
            </a:r>
            <a:r>
              <a:rPr lang="pt-BR" sz="32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(no julgamento para galardoamento dos crentes)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bênçãos associadas e seguindo-se imediatamente ao Arrebatamento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1Co 1:8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Qual também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 confirmará até a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fim, 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serdes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irrepreensíveis no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 DE O NOSSO SENHOR JESUS CRISTO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Fp 1:6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</a:t>
            </a:r>
            <a:r>
              <a:rPr lang="x-none" sz="28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x-none" sz="28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confiado nisto mesmo: que,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havendo começado em vós 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boa obra, 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estará- efetivando- para- perfeição até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 DE JESUS CRISTO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Fp 1:10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x-none" sz="28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o- propósito- de</a:t>
            </a:r>
            <a:r>
              <a:rPr lang="x-none" sz="28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examinar- e- aprovar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vós aquelas coisas sendo mais excelentes, a fim de que sejais sinceros- puros e sem escândalo algum,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 DE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6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Fp 2:16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 de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Vida firmemente- agarrando- e- levando- à-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minha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frente, para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minha base- de- regozijar-me n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 DE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que não para dentro do vazio eu corri, nem para dentro do vazio trabalhei. 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2Ts 2:2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ser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vós facilmente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cedo abalados- e- movidos para- longe- do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vosso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entendimento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nem clamar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de- medo (quer por causa de espírito, quer por causa de palavra, quer por causa de epístola como se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provinda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nós),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se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 anteriormente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 chegado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DE O CRISTO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750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1Co 5:5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Abandonar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tal a Satanás, para dentro da destruição da carne, para- o- resultado- de o espírito vir a ser preservado dentro d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DE O SENHOR JESUS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2Co 1:14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também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reconhecestes em parte, que a vossa base- de- regozijar somos nós, como, também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*vós*,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sereis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nossa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base- de- regozijar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DIA DE O SENHOR JESUS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diz respeito ao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começo da presença do crente, completo,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seu corpo já glorificado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para sempre junto a o 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[antes, o crente que já havia morrido estava conscientemente gozando da presença de o Cristo, no Paraíso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(talvez (talvez) tendo um corpo intermediário (que não entendo bem) como alguns vêm sugerido em Lc 16: 24; 2Co 5:4)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mas estava sem seu corpo glorificado.]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9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3200" b="1" u="sng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RESUMINDO</a:t>
            </a:r>
            <a:r>
              <a:rPr lang="pt-BR" sz="3200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: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Sempre que a expressão </a:t>
            </a:r>
            <a:r>
              <a:rPr lang="pt-BR" sz="32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"o dia de o Cristo"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 usada, </a:t>
            </a:r>
            <a:r>
              <a:rPr lang="pt-BR" sz="32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refere-se à feliz expectativa dos verdadeiros crentes desta atual dispensação, de passarem a ter corpos glorificados, serem arrebatados para cima para não entrarem para sob o derramamento da ira de Deus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sobre os ímpios, </a:t>
            </a:r>
            <a:r>
              <a:rPr lang="pt-BR" sz="32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serem transladados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serem julgados quanto a </a:t>
            </a:r>
            <a:r>
              <a:rPr lang="pt-BR" sz="32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receberem recompensas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e (em seus corpos que nunca mais poderão pecar nem decair), para sempre gozarem da presença de o 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73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F2BD90F-4472-417A-923A-D2BFD465285D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4.2. O "Dia De O SENHOR </a:t>
            </a:r>
            <a:r>
              <a:rPr lang="pt-BR" sz="40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[Jeová]</a:t>
            </a: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" Ou O "Dia De O Senhor </a:t>
            </a:r>
            <a:r>
              <a:rPr lang="pt-BR" sz="40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[Kurios]</a:t>
            </a: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"</a:t>
            </a:r>
          </a:p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expressão "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 de o SENHOR </a:t>
            </a:r>
            <a:r>
              <a:rPr lang="pt-BR" sz="3200" b="1" baseline="30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[Jeová]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ou "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dia de o Senhor </a:t>
            </a:r>
            <a:r>
              <a:rPr lang="pt-BR" sz="3200" b="1" baseline="30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[Kurios]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ocorre 22 vezes na Bíblia: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6,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Jl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2:11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 5:18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 x), etc.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0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13:9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vem </a:t>
            </a:r>
            <a:r>
              <a:rPr lang="x-none" sz="36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do SENHOR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horrendo, com furor e ira ardente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pôr a terra em assolação, e dela destruir os pecadores.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</a:t>
            </a:r>
            <a:r>
              <a:rPr lang="pt-BR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</a:t>
            </a:r>
            <a:br>
              <a:rPr lang="pt-BR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0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Jl 2:11 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36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dia do SENHOR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grande e mui terrível, e quem poderá suportar isto?</a:t>
            </a:r>
            <a:r>
              <a:rPr lang="x-none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0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Jl 2:31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sol será volteado para- dentro- de trevas, e a lua para- dentro- de sangue, antes que venha 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grande e terrível dia do SENHOR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400" i="1" dirty="0">
              <a:solidFill>
                <a:srgbClr val="46464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marR="450"/>
            <a:r>
              <a:rPr lang="pt-BR" sz="24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Am 5:18) 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Ai daqueles que desejam </a:t>
            </a:r>
            <a:r>
              <a:rPr lang="pt-BR" sz="3200" b="1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o dia do SENHOR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! Para que quereis vós isto? </a:t>
            </a:r>
            <a:r>
              <a:rPr lang="pt-BR" sz="3200" b="1" i="0" u="sng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O dia do SENHOR 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será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de trevas e não de luz</a:t>
            </a:r>
            <a:r>
              <a:rPr lang="pt-BR" sz="24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.</a:t>
            </a:r>
            <a:r>
              <a:rPr lang="pt-BR" sz="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 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608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823</Words>
  <Application>Microsoft Office PowerPoint</Application>
  <PresentationFormat>Widescreen</PresentationFormat>
  <Paragraphs>21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Kristen ITC</vt:lpstr>
      <vt:lpstr>Segoe UI</vt:lpstr>
      <vt:lpstr>Tahoma</vt:lpstr>
      <vt:lpstr>Times New Roman</vt:lpstr>
      <vt:lpstr>Wide Latin</vt:lpstr>
      <vt:lpstr>Tema do Office</vt:lpstr>
      <vt:lpstr>4. --&gt;&gt; Preliminar 4: "Dia Do SENHOR" E "Dia De O Cristo": Diferenciemos Entre Eles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--&gt;&gt; Preliminar 4: "Dia Do SENHOR" E "Dia De O Cristo": Diferenciemos Entre Eles </dc:title>
  <dc:creator>Hélio de Menezes Silva</dc:creator>
  <cp:lastModifiedBy>Hélio de Menezes Silva</cp:lastModifiedBy>
  <cp:revision>11</cp:revision>
  <dcterms:created xsi:type="dcterms:W3CDTF">2018-02-22T22:00:42Z</dcterms:created>
  <dcterms:modified xsi:type="dcterms:W3CDTF">2018-02-23T16:00:51Z</dcterms:modified>
</cp:coreProperties>
</file>