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60093"/>
    <a:srgbClr val="FF7C8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9979A5-196D-47D6-99F0-3A383CD9E5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D13CC7-B2C1-4BBA-B14B-FF4C3BCE2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F6705D9-93A1-4741-BCB7-4F458097D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BD4352-60C9-4A0A-9CAA-463F2FE7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19A4E82-3614-4C4D-A176-852AF8B98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857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890B2B-588B-488A-B4DA-6C4901FC8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158494B-A46C-4DA9-AC47-BB9EB6CBD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40E7F9-9CF5-4AF8-94BD-ACE2FD3A9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996EEA-AABF-446D-8F68-C33D08702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11E9CC3-F82C-42CC-939E-1D1FCFBAB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62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94E108C-CFC7-44D0-96CF-6374DB833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4BCA721-4ABC-491B-BE81-4BD9EBD0E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C62C06-0AE4-4401-9286-2D9C105F8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442FEA-0C89-456B-8F68-E1217225E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195703D-2FD1-4E7C-BEA9-EDEEDDAED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610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D6CDC3-3C18-493B-835F-1F96C6EB6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500C95-AE4B-407E-80EF-F5C65F797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B8082BD-52CF-4772-89EC-906541EE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7DEF13-C802-412E-89BD-9EFACDB2D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425028-B331-45A5-82DF-BB5F30785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05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3FAB4-EF45-492E-8DDB-803347AC6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C62B92-0A20-4813-B47D-FB0FC22EF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91E5E5-4186-4985-AC7F-A0FEC9F68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71EE000-4101-4DCA-8BF9-2CC34AE61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885619-3004-45F6-8CF8-BB84EC0D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74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A24501-F173-48F2-A032-EF442021E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531FF8-65BF-4D75-9A35-8DACD3EC2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515E0D0-E18F-4836-94F7-60C3F1C8C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8E07842-C9B2-4DA3-AFCA-B315A3C8C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E0D4B15-883A-4D97-B984-0C62FF135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E9A7D2B-B911-45B9-8F82-4718BD164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462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73A8AE-1AA7-41C4-A565-6728F973E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E93E0FD-FEB5-4686-BF87-2D3FB0D6E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C130DFA-6106-4F96-AFB6-AF3895F5C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35125AB-E5CD-430F-9114-84E9F8F39E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005CAD9-B7A0-42B3-96BD-53DBC975DA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18355D9-6617-401E-AFD2-A94EC4A1D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13BAD07-998D-4868-BAB7-596A35D1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FE9A444-0C32-46C2-9E0B-FE32682DE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596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5B866-97D0-44F4-9F38-B0523E73D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A83EE84-B044-422A-8182-C8BDE25CC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1D04E5C-9E8C-42F8-A3A9-E797AFA01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1C90FE1-CF3E-4DBE-B246-FFD934224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059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A641CA2-356F-47BD-9204-D1F0BD71B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08056E5-BAF7-472E-8AFE-2B55B565F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36B2B33-58CC-4AEE-8674-E930C80E4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9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802AF6-AE91-4F7E-89C1-F972DC92D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271623-E564-4698-8F5D-B684158A5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703762-2DA9-4DEA-B7B5-97DBCC372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3B20BD-5633-4934-82C9-12CEA896C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88EBEDC-3F8E-4008-90EE-B7E48221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E396CB-1714-4A44-8385-C2279EC1A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42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E0AB0E-2283-4591-9703-D36EAD903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62E5CE6-986F-4F73-8554-3EC65259AA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A84EF76-D8BC-4D14-9CA0-91E0BE4ACC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BD8325A-269E-4350-8BCE-C06830EE0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27C482C-3920-488F-83F3-60CDB77AC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2772241-BAB3-4CEB-92A0-8EE0FCCAD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6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9B5F923-F6B5-4C39-B19D-564B4C264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FF1BC40-28FF-4FAA-9700-6830515AC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9B3076-D06D-4838-87AA-1CDAD271F2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76B7B-D5D6-447E-AFD8-A7CE4D74F7A0}" type="datetimeFigureOut">
              <a:rPr lang="pt-BR" smtClean="0"/>
              <a:t>09/02/2018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9A338F-7B16-40FB-A861-2D0FB31A8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A7870F-7A64-4FFF-87AA-787C3D3551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C484E-7592-46BD-A8CC-6A3190A5DA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9648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solascriptura-tt.org/EclesiologiaEBatistas/EsposaOuNoivaDoCristo-QuemEhA-RElam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olascriptura-tt.org/EclesiologiaEBatistas/IgUniv-TeoriaMito-Montgomery.html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C2A51-FA41-4A07-9D9C-9509037DD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1942618" cy="6497782"/>
          </a:xfrm>
        </p:spPr>
        <p:txBody>
          <a:bodyPr>
            <a:normAutofit/>
          </a:bodyPr>
          <a:lstStyle/>
          <a:p>
            <a:r>
              <a:rPr lang="pt-BR" sz="73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3. --&gt;&gt; </a:t>
            </a:r>
            <a:r>
              <a:rPr lang="pt-BR" sz="5400" baseline="30000" dirty="0">
                <a:solidFill>
                  <a:schemeClr val="bg1">
                    <a:lumMod val="85000"/>
                  </a:schemeClr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Preliminar 3:</a:t>
            </a:r>
            <a:r>
              <a:rPr lang="pt-BR" sz="73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A Igreja </a:t>
            </a:r>
            <a:r>
              <a:rPr lang="pt-BR" sz="7300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NÃO</a:t>
            </a:r>
            <a:r>
              <a:rPr lang="pt-BR" sz="7300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É A Noiva</a:t>
            </a:r>
            <a:br>
              <a:rPr lang="pt-BR" sz="8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8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8800" dirty="0">
              <a:solidFill>
                <a:srgbClr val="C0000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E0A4C3-073E-4984-A4D8-B67F5830F8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497782"/>
            <a:ext cx="9144000" cy="360218"/>
          </a:xfrm>
        </p:spPr>
        <p:txBody>
          <a:bodyPr>
            <a:normAutofit fontScale="92500" lnSpcReduction="1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1419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4000" b="1" dirty="0">
                <a:solidFill>
                  <a:prstClr val="black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Os 2:14-20 </a:t>
            </a:r>
            <a:r>
              <a:rPr lang="x-none" sz="4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14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Portanto,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que </a:t>
            </a:r>
            <a:r>
              <a:rPr lang="x-none" sz="40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a atrairei, e a levarei para o deserto, e lhe falarei ao coração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4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4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4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16 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naquele dia, diz o SENHOR, </a:t>
            </a:r>
            <a:r>
              <a:rPr lang="x-none" sz="40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 </a:t>
            </a:r>
            <a:r>
              <a:rPr lang="x-none" sz="4000" b="1" u="sng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</a:t>
            </a:r>
            <a:r>
              <a:rPr lang="x-none" sz="4000" b="1" u="sng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chamarás: "Meu marido"</a:t>
            </a:r>
            <a:r>
              <a:rPr lang="x-none" sz="4000" b="1" u="sng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b="1" u="sng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«Ishi»</a:t>
            </a:r>
            <a:r>
              <a:rPr lang="x-none" sz="4000" b="1" u="sng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x-none" sz="40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40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mais Me chamarás: "Meu senhor"</a:t>
            </a:r>
            <a:r>
              <a:rPr lang="x-none" sz="40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«Baali»</a:t>
            </a:r>
            <a:r>
              <a:rPr lang="x-none" sz="40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4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4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32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4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19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0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desposar-te-ei coMigo para se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mpre; desposar-te-ei coMigo em justiça, e em juízo, e em misericórdia, e em misericórdias.</a:t>
            </a:r>
            <a:r>
              <a:rPr lang="x-none" sz="40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20 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0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desposar-te-ei coMigo em fidelidade, e conhecerás ao SENHOR</a:t>
            </a:r>
            <a:r>
              <a:rPr lang="x-none" sz="40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40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397971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Quanto ao NT, Ap 21:9-10 declara explicitamente que a Noiva </a:t>
            </a:r>
            <a:r>
              <a:rPr lang="pt-BR" sz="40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pt-BR" sz="4000" b="1" u="sng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É</a:t>
            </a:r>
            <a:r>
              <a:rPr lang="pt-BR" sz="40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(verbo ser) a santa cidade da Nova Jerusalém.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x-none" sz="40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21:9-10 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9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veio até mim um </a:t>
            </a:r>
            <a:r>
              <a:rPr lang="x-none" sz="4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x-none" sz="4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dos sete anjos (os quais </a:t>
            </a:r>
            <a:r>
              <a:rPr lang="x-none" sz="4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estão</a:t>
            </a:r>
            <a:r>
              <a:rPr lang="x-none" sz="4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tendo as sete taças estando cheias dos últimos sete flagelos ), e falou comigo, dizendo: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"Vem, </a:t>
            </a:r>
            <a:r>
              <a:rPr lang="x-none" sz="40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te mostrarei a noiva, a esposa do Cordeiro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10 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levou-me em espírito a um grande e alto monte, e mostrou-me </a:t>
            </a:r>
            <a:r>
              <a:rPr lang="x-none" sz="40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grande cidade, a santa Jerusalém</a:t>
            </a:r>
            <a:r>
              <a:rPr lang="x-none" sz="40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descendo proveniente- de- dentro- do céu, proveniente- de- junto- de Deus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x-none" sz="40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770288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800" b="1" dirty="0">
                <a:solidFill>
                  <a:srgbClr val="FF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Desafio qualquer um a encontrar sequer 1/4 de verso que </a:t>
            </a:r>
            <a:r>
              <a:rPr lang="pt-BR" sz="48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explícita, direta, clara e inquestionavelmente</a:t>
            </a:r>
            <a:r>
              <a:rPr lang="pt-BR" sz="4800" b="1" dirty="0">
                <a:solidFill>
                  <a:srgbClr val="FF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declare que alguma igreja local, ou a mitológica igreja universal </a:t>
            </a:r>
            <a:r>
              <a:rPr lang="pt-BR" sz="4800" b="1" u="sng" dirty="0">
                <a:solidFill>
                  <a:srgbClr val="FF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pt-BR" sz="4800" b="1" u="sng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É</a:t>
            </a:r>
            <a:r>
              <a:rPr lang="pt-BR" sz="4800" b="1" u="sng" dirty="0">
                <a:solidFill>
                  <a:srgbClr val="FF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pt-BR" sz="4800" b="1" dirty="0">
                <a:solidFill>
                  <a:srgbClr val="FF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[verbo ser] a noiva- esposa de o Cristo.</a:t>
            </a:r>
            <a:br>
              <a:rPr lang="pt-BR" sz="4400" dirty="0"/>
            </a:b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211030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Bíblia diz, explicitamente e muitas vezes, que nosso título, dado por Deus, é "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BR" sz="32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CORPO</a:t>
            </a:r>
            <a:r>
              <a:rPr lang="pt-BR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o Cristo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Rm 12:4-5; 1Co 10:16-17; 12:12; 12:13; 12:25-26; 12:27; 12:12-31; Ef 1:22; 4:4; 4:11-13; 4:15-16; 4:25; 5:23; 5:29-30; Cl 1:18; 1:24; 2:19; 3:15.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Cl </a:t>
            </a:r>
            <a:r>
              <a:rPr lang="x-none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1:18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*Ele* é a cabeça do CORPO , da ASSEMBLEIA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o Qual é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princípio 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primeiro- nascido para- fora- de- entre os mortos, a fim de que esteja *Ele*, em todas as coisas, tendo o primeiro lugar.</a:t>
            </a:r>
            <a:b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pt-BR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Cl </a:t>
            </a:r>
            <a:r>
              <a:rPr lang="x-none" sz="3200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1:24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agora regozijo n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2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32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meus sofrimentos em vosso benefício e preencho, na minha carne, as coisas- que- faltam das aflições de o Cristo em benefício de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Seu CORPO , que é a ASSEMBLEIA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1868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Somos o corpo do Noivo.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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somos [parte] do Noivo.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 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é impossível sermos a noiva ou mesmo um pedacinho dela. 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Como poderia o Noivo casar com aquilo que já é o Seu próprio corpo??? 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 Noiva e Corpo de Cristo são idênticos, então isso seria um casamento MUITO confuso... Mas Deus não é o autor da confusão 1Co 14:33. 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Deus quer que nós, os crentes, compreendamos quem somos. 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</a:t>
            </a: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poderemos nos regozijar com a graça que Deus nos deu, e servi-Lo +  honrá-Lo + glorificá-Lo, mais efetivamente.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/>
              <a:t>Maiores detalhes no livro "</a:t>
            </a:r>
            <a:r>
              <a:rPr lang="pt-BR" i="1" dirty="0"/>
              <a:t>Quem É A Esposa Ou Noiva Do Cristo</a:t>
            </a:r>
            <a:r>
              <a:rPr lang="pt-BR" dirty="0"/>
              <a:t>", do Dr. Robert Elam, que, antes de 2019, queremos colocar como </a:t>
            </a:r>
            <a:r>
              <a:rPr lang="pt-BR" u="sng" dirty="0">
                <a:hlinkClick r:id="rId2"/>
              </a:rPr>
              <a:t>http://solascriptura-tt.org/EclesiologiaEBatistas/EsposaOuNoivaDoCristo-QuemEhA-RElam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21468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789650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61930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019067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607660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848655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Único significado de "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ekklesia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era: uma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assembleia reunida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dos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cidadãos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cidade, chamados para virem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 fora de suas casas 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se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reunirem, fisicamente presentes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em determinado </a:t>
            </a:r>
            <a:r>
              <a:rPr lang="pt-BR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local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Igreja </a:t>
            </a:r>
            <a:r>
              <a:rPr lang="pt-BR" sz="3200" b="1" i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universal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</a:t>
            </a:r>
            <a:r>
              <a:rPr lang="pt-BR" sz="32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invisível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sz="3200" b="1" i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difusa</a:t>
            </a:r>
            <a:r>
              <a:rPr lang="pt-BR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espalhada sobre toda a terra e céu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é total impossibilidade!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http://solascriptura-tt.org/EclesiologiaEBatistas/IgUniv-TeoriaMito-Montgomery.html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Mesmo se, ao conjunto de todos os verdadeiros crentes da dispensação das igrejas locais (reunidos no céu), Deus tivesse chamado de "igreja </a:t>
            </a:r>
            <a:r>
              <a:rPr lang="pt-BR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local </a:t>
            </a:r>
            <a:r>
              <a:rPr lang="pt-BR" sz="4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totalizada</a:t>
            </a:r>
            <a:r>
              <a:rPr lang="pt-BR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4800" b="1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futura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mesmo assim </a:t>
            </a: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seremos nós que seremos a Noiva!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610826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4452428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721319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231637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597719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404549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err="1"/>
              <a:t>xxxx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865801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 115 ocorrências de ekklesia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 NT, só 2 também têm algum conceito de noiva. Mas uma análise mostra que não dizem "</a:t>
            </a:r>
            <a:r>
              <a:rPr lang="pt-BR" sz="3200" b="1" i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é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", mas, sim f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azem ANALOGIA-COMPARAÇÃO "</a:t>
            </a:r>
            <a:r>
              <a:rPr lang="pt-BR" sz="32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tal como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entre pureza- submissão de igrejas para com Cristo, e pureza- submissão de noiva para com noivo.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36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2Co 11:2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eu zelo- com- ciúme a respeito de vós, com </a:t>
            </a:r>
            <a:r>
              <a:rPr lang="pt-BR" sz="3600" i="1" baseline="30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ciúme </a:t>
            </a:r>
            <a:r>
              <a:rPr lang="pt-BR" sz="3600" i="1" baseline="30000" dirty="0">
                <a:solidFill>
                  <a:srgbClr val="0000FF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①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de- natureza- de </a:t>
            </a:r>
            <a:r>
              <a:rPr lang="pt-BR" sz="3600" i="1" baseline="30000" dirty="0">
                <a:solidFill>
                  <a:srgbClr val="0000FF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①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Deus: porque </a:t>
            </a:r>
            <a:r>
              <a:rPr lang="pt-BR" sz="36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vos preparei </a:t>
            </a:r>
            <a:r>
              <a:rPr lang="pt-BR" sz="3600" b="1" i="1" u="sng" baseline="30000" dirty="0">
                <a:solidFill>
                  <a:srgbClr val="0000FF"/>
                </a:solidFill>
                <a:effectLst/>
                <a:latin typeface="MS Mincho" panose="02020609040205080304" pitchFamily="49" charset="-128"/>
                <a:cs typeface="Times New Roman" panose="02020603050405020304" pitchFamily="18" charset="0"/>
              </a:rPr>
              <a:t>②</a:t>
            </a:r>
            <a:r>
              <a:rPr lang="pt-BR" sz="36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vos apresentar a o Cristo (</a:t>
            </a:r>
            <a:r>
              <a:rPr lang="pt-BR" sz="3600" b="1" i="1" u="sng" baseline="30000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semelhantemente a uma </a:t>
            </a:r>
            <a:r>
              <a:rPr lang="pt-BR" sz="3600" b="1" i="1" u="sng" baseline="30000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MS Mincho" panose="02020609040205080304" pitchFamily="49" charset="-128"/>
                <a:cs typeface="Times New Roman" panose="02020603050405020304" pitchFamily="18" charset="0"/>
              </a:rPr>
              <a:t>③</a:t>
            </a:r>
            <a:r>
              <a:rPr lang="pt-BR" sz="36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virgem pura </a:t>
            </a:r>
            <a:r>
              <a:rPr lang="pt-BR" sz="3600" b="1" i="1" u="sng" baseline="30000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ser</a:t>
            </a:r>
            <a:r>
              <a:rPr lang="pt-BR" sz="36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pt-BR" sz="3600" b="1" i="1" u="sng" baseline="30000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exatamente</a:t>
            </a:r>
            <a:r>
              <a:rPr lang="pt-BR" sz="36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 marido</a:t>
            </a:r>
            <a:r>
              <a:rPr lang="pt-BR" sz="36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BR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i="1" baseline="30000" dirty="0">
                <a:effectLst/>
                <a:latin typeface="MS Mincho" panose="02020609040205080304" pitchFamily="49" charset="-128"/>
                <a:cs typeface="Times New Roman" panose="02020603050405020304" pitchFamily="18" charset="0"/>
              </a:rPr>
              <a:t>①</a:t>
            </a:r>
            <a:r>
              <a:rPr lang="pt-BR" sz="36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"de natureza de": Meyer. </a:t>
            </a:r>
            <a:r>
              <a:rPr lang="pt-BR" sz="3600" i="1" baseline="30000" dirty="0">
                <a:effectLst/>
                <a:latin typeface="MS Mincho" panose="02020609040205080304" pitchFamily="49" charset="-128"/>
                <a:cs typeface="Times New Roman" panose="02020603050405020304" pitchFamily="18" charset="0"/>
              </a:rPr>
              <a:t>②</a:t>
            </a:r>
            <a:r>
              <a:rPr lang="pt-BR" sz="36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pt-BR" sz="36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preparei": Almeida 1681, 1819, ARC, ACF, Smith, Thayer %1. </a:t>
            </a:r>
            <a:r>
              <a:rPr lang="pt-BR" sz="3600" i="1" baseline="30000" dirty="0">
                <a:effectLst/>
                <a:latin typeface="MS Mincho" panose="02020609040205080304" pitchFamily="49" charset="-128"/>
                <a:cs typeface="Times New Roman" panose="02020603050405020304" pitchFamily="18" charset="0"/>
              </a:rPr>
              <a:t>③</a:t>
            </a:r>
            <a:r>
              <a:rPr lang="pt-BR" sz="36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"semelhantemente a": o v. é uma METÁFORA, uma </a:t>
            </a:r>
            <a:r>
              <a:rPr lang="pt-BR" sz="3600" i="1" u="sng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comparação</a:t>
            </a:r>
            <a:r>
              <a:rPr lang="pt-BR" sz="36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pois Paulo escreve a </a:t>
            </a:r>
            <a:r>
              <a:rPr lang="pt-BR" sz="3600" i="1" u="sng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uma só</a:t>
            </a:r>
            <a:r>
              <a:rPr lang="pt-BR" sz="36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assembleia </a:t>
            </a:r>
            <a:r>
              <a:rPr lang="pt-BR" sz="3600" i="1" u="sng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local</a:t>
            </a:r>
            <a:r>
              <a:rPr lang="pt-BR" sz="36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e, se a interpretação fosse "na vossa natureza de virgem pura a ser </a:t>
            </a:r>
            <a:r>
              <a:rPr lang="pt-BR" sz="3600" i="1" u="sng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realmente</a:t>
            </a:r>
            <a:r>
              <a:rPr lang="pt-BR" sz="36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apresentada a um só marido, que é o Cristo", isto transformaria Cristo num polígamo, casando-se com (e sendo marido de) milhões de assembleias locais. </a:t>
            </a:r>
            <a:r>
              <a:rPr lang="x-none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LTT-</a:t>
            </a:r>
            <a:r>
              <a:rPr lang="pt-BR" sz="32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2017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033497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x-none" sz="40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Ef 5:22-33 </a:t>
            </a:r>
            <a:r>
              <a:rPr lang="pt-BR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 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23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*Ele mesmo*, é </a:t>
            </a:r>
            <a:r>
              <a:rPr lang="x-none" sz="4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Salvador do </a:t>
            </a:r>
            <a:r>
              <a:rPr lang="x-none" sz="4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24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Mas, </a:t>
            </a:r>
            <a:r>
              <a:rPr lang="x-none" sz="40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 como</a:t>
            </a:r>
            <a:r>
              <a:rPr lang="x-none" sz="32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assembleia submete a si mesma a o Cristo, assim também </a:t>
            </a:r>
            <a:r>
              <a:rPr lang="x-none" sz="4000" b="1" u="sng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x-none" sz="4000" b="1" u="sng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esposas, aos seus próprios maridos, em tudo </a:t>
            </a:r>
            <a:r>
              <a:rPr lang="x-none" sz="4000" b="1" u="sng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submetam a si mesmas</a:t>
            </a:r>
            <a:r>
              <a:rPr lang="x-none" sz="4000" b="1" u="sng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25 </a:t>
            </a:r>
            <a:r>
              <a:rPr lang="x-none" sz="4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Vós</a:t>
            </a:r>
            <a:r>
              <a:rPr lang="x-none" sz="4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4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maridos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amai as vossas próprias esposas, </a:t>
            </a:r>
            <a:r>
              <a:rPr lang="x-none" sz="40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assim- como</a:t>
            </a:r>
            <a:r>
              <a:rPr lang="x-none" sz="3200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também o Cristo amou a assembleia,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28 </a:t>
            </a:r>
            <a:r>
              <a:rPr lang="x-none" sz="4000" b="1" u="sng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mesmo modo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devem os maridos amar as suas próprias esposas como a</a:t>
            </a:r>
            <a:r>
              <a:rPr lang="x-none" sz="4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4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seus próprios corpos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30 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membros somos do </a:t>
            </a:r>
            <a:r>
              <a:rPr lang="x-none" sz="4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corpo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dEle, provenientes- de- dentro- da Sua carne e dos Seus ossos.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pt-BR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...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40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60632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há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nenhum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verso que explícita, direta, clara e inquestionavelmente afirme que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Igreja </a:t>
            </a:r>
            <a:r>
              <a:rPr lang="pt-BR" sz="36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pt-BR" sz="3600" b="1" u="sng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É</a:t>
            </a:r>
            <a:r>
              <a:rPr lang="pt-BR" sz="36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(verbo ser) a Noiva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 outro lado, 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No VT há dezenas de versos declarando que a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nação de Israel </a:t>
            </a:r>
            <a:r>
              <a:rPr lang="pt-BR" sz="36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pt-BR" sz="3600" b="1" u="sng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É</a:t>
            </a:r>
            <a:r>
              <a:rPr lang="pt-BR" sz="36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(verbo ser) a esposa-noiva de Deus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Is 50:1; 54:5,6-8; 62:4-5; Jr 2:2,32; 3:6-10,12-14,20; 31:31-33; Ez 16:8-14,32-34,43,59-60,62; Os 1:2; 2:14,15,16; 2:2,7; 3:1-3; 9:1; Jl 1:8 (na minha opinião, os principais deles, explícita, direta, clara e inquestionavelmente fazendo a afirmativa, são </a:t>
            </a:r>
            <a:r>
              <a:rPr lang="pt-B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54:4-8; 62:1-5; Jr 3:14; 31:31-33; Os 2:14-20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417565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40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Is 54:4-8 </a:t>
            </a:r>
            <a:r>
              <a:rPr lang="pt-BR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,,,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5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x-none" sz="40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teu Criador</a:t>
            </a:r>
            <a:r>
              <a:rPr lang="x-none" sz="40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b="1" u="sng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sng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4000" b="1" u="sng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40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teu marido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pt-BR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6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</a:t>
            </a:r>
            <a:r>
              <a:rPr lang="x-none" sz="40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SENHOR te chamou como a esposa</a:t>
            </a:r>
            <a:r>
              <a:rPr lang="x-none" sz="3200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desamparada e triste de espírito; como a </a:t>
            </a:r>
            <a:r>
              <a:rPr lang="x-none" sz="40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esposa da mocidade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 fora desprezada, diz o teu Deus.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7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um breve momento te deixei, mas com grandes misericórdias te recolherei;</a:t>
            </a:r>
            <a:r>
              <a:rPr lang="x-none" sz="40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8 </a:t>
            </a:r>
            <a:r>
              <a:rPr lang="x-none" sz="40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um pouco de ira escondi a Minha face de ti por um momento; mas com benignidade eterna Me compadecerei de ti</a:t>
            </a:r>
            <a:r>
              <a:rPr lang="x-none" sz="32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diz o SENHOR, o teu Redentor.</a:t>
            </a:r>
            <a:r>
              <a:rPr lang="x-none" sz="4000" i="1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755206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3600" b="1" dirty="0">
                <a:solidFill>
                  <a:prstClr val="black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Is 62:1-5 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1 </a:t>
            </a:r>
            <a:r>
              <a:rPr lang="x-none" sz="28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amor a Sião não me calarei, e por amor a Jerusalém não me aquietarei, até que saia a sua justiça como um resplendor, e a sua salvação como uma tocha acesa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2 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os gentios verão a tua justiça, e todos os reis a tua glória; e chamar-te-ão por um nome novo, que a boca do SENHOR designará.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3 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3600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serás</a:t>
            </a:r>
            <a:r>
              <a:rPr lang="x-none" sz="3600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uma coroa de glória na mão do SENHOR, e </a:t>
            </a:r>
            <a:r>
              <a:rPr lang="x-none" sz="3600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x-none" sz="3600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diadema real na mão do teu Deus.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4 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Nunca mais te chamarão: Desamparada, nem a tua terra se denominará jamais: Assolada; mas chamar-te-ão Hefzibá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6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«Meu Prazer Está Nela»</a:t>
            </a:r>
            <a:r>
              <a:rPr lang="x-none" sz="36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à tua terra Beulá</a:t>
            </a:r>
            <a:r>
              <a:rPr lang="x-none" sz="3600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6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«A Casada»</a:t>
            </a:r>
            <a:r>
              <a:rPr lang="x-none" sz="3600" b="1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porque </a:t>
            </a:r>
            <a:r>
              <a:rPr lang="x-none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SENHOR se agrada de ti, e a tua terra se casará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600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</a:t>
            </a:r>
            <a:r>
              <a:rPr lang="pt-BR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..</a:t>
            </a:r>
            <a:r>
              <a:rPr lang="pt-BR" sz="3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3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739134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4400" b="1" dirty="0">
                <a:solidFill>
                  <a:prstClr val="black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Jr 3:14 </a:t>
            </a:r>
            <a:r>
              <a:rPr lang="x-none" sz="36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Voltai atrás, ó filhos retrocedentes, diz o SENHOR; pois </a:t>
            </a:r>
            <a:r>
              <a:rPr lang="x-none" sz="44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vos desposei</a:t>
            </a:r>
            <a:r>
              <a:rPr lang="x-none" sz="36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 vos tomarei, a um de uma cidade, e a dois de uma família; e vos levarei a Sião.</a:t>
            </a:r>
            <a:r>
              <a:rPr lang="x-none" sz="44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LTT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336214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83E440C-D08D-43BC-A686-D4B8A6481771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3600" b="1" dirty="0">
                <a:solidFill>
                  <a:prstClr val="black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Jr 31:31-33 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31 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Eis que dias vêm, diz o SENHOR, em que </a:t>
            </a:r>
            <a:r>
              <a:rPr lang="x-none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farei uma aliança nova com a casa de Israel e com a casa de Judá</a:t>
            </a:r>
            <a:r>
              <a:rPr lang="x-none" sz="2800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32 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conforme a aliança que fiz com seus pais, no dia </a:t>
            </a:r>
            <a:r>
              <a:rPr lang="x-none" sz="3600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i="1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que</a:t>
            </a:r>
            <a:r>
              <a:rPr lang="x-none" sz="3600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2800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tomei pela mão, para os tirar da terra do Egito; porque eles invalidaram a Minha aliança apesar de </a:t>
            </a:r>
            <a:r>
              <a:rPr lang="x-none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 os haver desposado,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diz o SENHOR.</a:t>
            </a:r>
            <a:r>
              <a:rPr lang="x-none" sz="3600" b="1" dirty="0">
                <a:solidFill>
                  <a:srgbClr val="FF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33 </a:t>
            </a:r>
            <a:r>
              <a:rPr lang="x-none" sz="3600" b="1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</a:t>
            </a:r>
            <a:r>
              <a:rPr lang="x-none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 </a:t>
            </a:r>
            <a:r>
              <a:rPr lang="x-none" sz="3600" b="1" u="sng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600" b="1" u="sng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aliança que farei com a casa de Israel depois daqueles dias, diz o SENHOR: Porei a Minha lei no interior deles, e a escreverei no seu coração; e Eu </a:t>
            </a:r>
            <a:r>
              <a:rPr lang="x-none" sz="3600" b="1" u="sng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serei</a:t>
            </a:r>
            <a:r>
              <a:rPr lang="x-none" sz="3600" b="1" u="sng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seu Deus e eles </a:t>
            </a:r>
            <a:r>
              <a:rPr lang="x-none" sz="3600" b="1" u="sng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3600" b="1" i="1" u="sng" dirty="0">
                <a:solidFill>
                  <a:srgbClr val="80808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serão</a:t>
            </a:r>
            <a:r>
              <a:rPr lang="x-none" sz="3600" b="1" u="sng" dirty="0">
                <a:solidFill>
                  <a:prstClr val="black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sz="3600" b="1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Meu povo</a:t>
            </a:r>
            <a:r>
              <a:rPr lang="x-none" sz="2800" u="sng" dirty="0">
                <a:solidFill>
                  <a:srgbClr val="DF0000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3600" i="1" u="sng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x-none" sz="3600" i="1" dirty="0">
                <a:solidFill>
                  <a:srgbClr val="464646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pt-BR" sz="3600" dirty="0"/>
            </a:b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9481793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823</Words>
  <Application>Microsoft Office PowerPoint</Application>
  <PresentationFormat>Widescreen</PresentationFormat>
  <Paragraphs>25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6" baseType="lpstr">
      <vt:lpstr>MS Mincho</vt:lpstr>
      <vt:lpstr>Arial</vt:lpstr>
      <vt:lpstr>Calibri</vt:lpstr>
      <vt:lpstr>Calibri Light</vt:lpstr>
      <vt:lpstr>Cambria Math</vt:lpstr>
      <vt:lpstr>Kristen ITC</vt:lpstr>
      <vt:lpstr>Segoe UI</vt:lpstr>
      <vt:lpstr>Symbol</vt:lpstr>
      <vt:lpstr>Times New Roman</vt:lpstr>
      <vt:lpstr>Wide Latin</vt:lpstr>
      <vt:lpstr>Tema do Office</vt:lpstr>
      <vt:lpstr>3. --&gt;&gt; Preliminar 3: A Igreja NÃO É A Noiva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--&gt;&gt; Preliminar 3: A Igreja NÃO É A Noiva</dc:title>
  <dc:creator>Hélio de Menezes Silva</dc:creator>
  <cp:lastModifiedBy>Hélio de Menezes Silva</cp:lastModifiedBy>
  <cp:revision>14</cp:revision>
  <dcterms:created xsi:type="dcterms:W3CDTF">2018-02-09T19:41:09Z</dcterms:created>
  <dcterms:modified xsi:type="dcterms:W3CDTF">2018-02-10T02:28:42Z</dcterms:modified>
</cp:coreProperties>
</file>