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562C96-EFE4-492F-8630-B35408B06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7AB6AF-ACC8-4D6E-9F2A-2528D8009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CC1F05-357C-4F18-8DC2-166E64A5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D5AC17-7EA8-4103-8EB8-344D3131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8387CE-6EA0-4A4D-A366-09EA752DA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861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6A6A0-93B0-4A64-B7DC-CDF7AC0FC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1D2E66F-B5BF-49CD-9FA5-6CB7D82A74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CE172D-DB98-4012-86B3-FDE872AA7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B5213A-114E-413C-AC53-F59D283A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BB9D0C-B920-434A-B567-D2DA706B7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64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4D7C5E4-80D3-4C94-B8C0-D416A2248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D9D1A9-77A8-421F-8D3F-B4E4BBB97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1FF85BF-BEEC-4644-AE02-E711E6F7E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E7C3DF-5BE5-48BA-A0AE-2AE8DD30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264B72-4159-478B-9CA6-338F38897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476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7D1D0-F87A-4D39-9451-9C516BCDE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7399EB-F632-4409-8F8C-BB71C3F7C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97CDFB-D504-4CB9-9C30-4F3ECFBB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D57DF81-93EF-476D-8FE4-768AF238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BF81C0-D580-4F94-8A99-E90BA13F1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5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047E5-C330-44D1-B208-C85A09253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3E6DCB-45A9-47A9-B67A-3A0C4ED855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F3C45B-972B-4F27-A673-665BCAFC4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7035BB-0269-40F5-9CA8-13D4DC292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8132B-716B-4B68-A160-FC47137E7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23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AE255-0049-42B2-9D5B-9DF75099B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AEC5C9-1A0A-4552-8EA0-576DF9FB4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FA172EA-B4FD-448E-A4ED-54DEBBE65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4E9C9C9-0FE1-4D25-8252-20D6A8DBB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7D5311-0706-44A3-AF64-F8895CDA1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D742A4-25D5-4F47-82F5-CDD9DAB32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511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02E32B-7DBE-4A16-8287-67CBE8539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B48782-E8D3-4271-86B1-13BFCC643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751038-0EA4-4676-A3C5-D89057617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9CD9DF-2958-4403-B908-2EE516157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43DE16A-7EF0-4B48-88BC-755BA7C98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792A352-979A-4A07-86FC-C39E5BF3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FBDEE84-76CC-4ED4-8BBD-6B4539847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C13104F-6CF3-4A9B-B2E4-A4178756C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56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CAABB-7B48-4B92-A3A8-43CA6219B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482E75-3752-4087-8445-1B59EBE3E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1952CD5-B2DA-462C-978B-522947F0D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60E79ED-9886-4EF2-AA8F-75CB0ED21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34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32DD126-9F38-4F8E-9110-301264D7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4DCA145-5927-45B8-9012-8F61FB387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88A33C-EB0F-4178-B635-408790907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67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5C1E7-E473-4177-81B0-8DCE714E9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672AE3-DEAC-44E0-988A-763F4E7AB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235E12-6D0C-4AA3-820D-6EA294939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6EDA73-11FE-4AE3-8426-FDC623DD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9266B0A-6A90-4FF6-8B51-133ED6589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FFE57E2-D2A9-4E9E-B0D4-6A00D3F7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32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4FB83-4359-4D29-9CC9-35931210D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602F1FA-2326-40D7-90CB-7279AAD8A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CA501E3-A140-4353-92F9-D4A521ED4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05E03FB-3DEE-48A8-9368-E0ABD9B11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C6874C2-054F-4BD2-BAE4-C3AB010ED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9199BB-43FC-4343-9ED1-9625ECB4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75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0300E43-5E3D-48EE-ACAB-5260C29D2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213C69A-383A-4932-B80D-7C3E64F8E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6E9D56-479C-49B7-BFF8-BB972EF67E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238EC-94D5-4DED-9339-A523C891CE54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F023A1-0FFB-44E5-A860-25477BFE0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2393F0-3F77-4D71-831D-66152062C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88172-096C-43B9-A829-4D433935C1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55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EscatologiaEDispensacoes\FaltaCompletar\_NOLINK_|_IGNORE_|VLIDX:0|verse:10.7.16|modid:ltt2009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BB1E1-437C-451D-BE85-95C3831E6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594764"/>
          </a:xfrm>
        </p:spPr>
        <p:txBody>
          <a:bodyPr>
            <a:normAutofit fontScale="90000"/>
          </a:bodyPr>
          <a:lstStyle/>
          <a:p>
            <a:pPr marL="228600"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26. --&gt;&gt;</a:t>
            </a:r>
            <a:r>
              <a:rPr lang="pt-BR" sz="800" b="1" u="none" strike="noStrike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DIAS [2551-2595]: 2º Intervalo Entre A 70-SD E O Milênio: </a:t>
            </a:r>
            <a:br>
              <a:rPr lang="pt-BR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Construção do Templo para o Milênio; </a:t>
            </a:r>
            <a:b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ceia dos abutres; </a:t>
            </a:r>
            <a:b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fogo com armas; </a:t>
            </a:r>
            <a:b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baseline="300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purificação e reconstrução da Terra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554980-C12F-47F5-B5FA-95DF7F437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594764"/>
            <a:ext cx="9144000" cy="263236"/>
          </a:xfrm>
        </p:spPr>
        <p:txBody>
          <a:bodyPr>
            <a:normAutofit fontScale="62500" lnSpcReduction="20000"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7196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31593EEB-3D87-4D0E-A9B8-5D8F374C00DC}"/>
              </a:ext>
            </a:extLst>
          </p:cNvPr>
          <p:cNvSpPr/>
          <p:nvPr/>
        </p:nvSpPr>
        <p:spPr>
          <a:xfrm>
            <a:off x="0" y="0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/>
              <a:t>26.1. Por Que E Para Que Esses 45 Dias De 2551 A 2595?</a:t>
            </a:r>
            <a:br>
              <a:rPr lang="pt-BR" sz="3600" b="1" dirty="0"/>
            </a:br>
            <a:endParaRPr lang="pt-BR" sz="3600" b="1" dirty="0"/>
          </a:p>
          <a:p>
            <a:r>
              <a:rPr lang="pt-BR" sz="3600" b="1" dirty="0"/>
              <a:t>26.2. Continuarão Purificações, Construções, Treinamentos E Demais Preparações Para O Pleno Reinar Milenar</a:t>
            </a:r>
          </a:p>
        </p:txBody>
      </p:sp>
    </p:spTree>
    <p:extLst>
      <p:ext uri="{BB962C8B-B14F-4D97-AF65-F5344CB8AC3E}">
        <p14:creationId xmlns:p14="http://schemas.microsoft.com/office/powerpoint/2010/main" val="207880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08A516A-55E6-4642-A63C-815B89498FE9}"/>
              </a:ext>
            </a:extLst>
          </p:cNvPr>
          <p:cNvSpPr/>
          <p:nvPr/>
        </p:nvSpPr>
        <p:spPr>
          <a:xfrm>
            <a:off x="0" y="0"/>
            <a:ext cx="12191999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26.1. Por Que E Para Que Esses 45 Dias De 2551 A 2595?</a:t>
            </a:r>
          </a:p>
          <a:p>
            <a:pPr>
              <a:spcAft>
                <a:spcPts val="0"/>
              </a:spcAft>
            </a:pPr>
            <a:b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Daniel 12:11-12 "</a:t>
            </a:r>
            <a:r>
              <a:rPr lang="x-none" sz="24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11 </a:t>
            </a:r>
            <a:r>
              <a:rPr lang="x-none" sz="11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desde o tempo em que o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sacrifício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contínuo for tirado, e posta a abominação desoladora, haverá mil duzentos e noventa dias.</a:t>
            </a:r>
            <a:r>
              <a:rPr lang="x-none" sz="24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12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Bem-aventurado o que espera e chega até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MIL TREZENTOS E TRINTA E CINCO DIAS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Início </a:t>
            </a:r>
            <a:r>
              <a:rPr lang="pt-PT" sz="3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deste intervalo 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1260 (da 1ª metade da 70=SD) + (1260+30 = 1290, do v. 11) = 2550</a:t>
            </a:r>
            <a:b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lang="pt-PT" sz="320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deste intervalo </a:t>
            </a:r>
            <a:r>
              <a:rPr lang="pt-PT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pt-PT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1260 (da 1ª metade da 70=SD) + (1260+30 = 1290 do v. 11)+45 = 1260+(1260+30+45 =  1335, do v. 12)) = 2595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982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08A516A-55E6-4642-A63C-815B89498FE9}"/>
              </a:ext>
            </a:extLst>
          </p:cNvPr>
          <p:cNvSpPr/>
          <p:nvPr/>
        </p:nvSpPr>
        <p:spPr>
          <a:xfrm>
            <a:off x="1" y="48443"/>
            <a:ext cx="12191999" cy="783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4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26.2. Continuarão Purificações, Construções, Treinamentos, Demais Preparações Para O Pleno Reinar Milenar</a:t>
            </a:r>
          </a:p>
          <a:p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Continua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tudo ainda não concluído (para começar pleno Reinar Milenar)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:</a:t>
            </a: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Construção do Templo, preparações, treinamentos.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Seção 25.10.</a:t>
            </a: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 </a:t>
            </a:r>
            <a:r>
              <a:rPr lang="pt-BR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meses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israelitas enterrando e abutres comendo cadáveres dos exércitos da Rússia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Seção 25.11.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 </a:t>
            </a:r>
            <a:r>
              <a:rPr lang="pt-BR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anos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israelitas fazendo fogo com armas da Rússia. 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eção 25.12.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x-none" sz="11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00490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24D2C58-8950-4EF3-AFB1-A401726E157F}"/>
              </a:ext>
            </a:extLst>
          </p:cNvPr>
          <p:cNvSpPr/>
          <p:nvPr/>
        </p:nvSpPr>
        <p:spPr>
          <a:xfrm>
            <a:off x="0" y="0"/>
            <a:ext cx="1219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pt-BR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Outros reconstruir (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pelo próprio Deus</a:t>
            </a:r>
            <a:r>
              <a:rPr lang="pt-BR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 35:1-2, 6-7:</a:t>
            </a:r>
            <a:b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Is 35:1-2 </a:t>
            </a:r>
            <a:r>
              <a:rPr lang="x-none" sz="3200" b="1" dirty="0">
                <a:solidFill>
                  <a:srgbClr val="C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 deserto e o lugar seco se alegrarão por elas; e o ermo exultará e florescerá como a rosa. 2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Abundante</a:t>
            </a:r>
            <a:r>
              <a:rPr lang="pt-BR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-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mente florescerá, e também jubilará de alegria e cantará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; </a:t>
            </a:r>
            <a:r>
              <a:rPr lang="pt-BR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</a:t>
            </a:r>
            <a:r>
              <a:rPr lang="x-none" sz="3200" i="1" dirty="0">
                <a:solidFill>
                  <a:srgbClr val="464646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LTT</a:t>
            </a:r>
            <a:br>
              <a:rPr lang="pt-BR" sz="3200" i="1" dirty="0">
                <a:solidFill>
                  <a:srgbClr val="464646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</a:br>
            <a:r>
              <a:rPr lang="pt-BR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32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Is 35:6-7 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6 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Então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os coxos saltarão como cervos, e a língua dos mudos cantarão- retumbando- de- júbilo; porque águas arrebentarão no deserto e ribeiros no ermo.</a:t>
            </a:r>
            <a:r>
              <a:rPr lang="x-none" sz="32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7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 a terra seca se tornará em lagoas, e a terra sedenta em fontes de águas;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e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nas habitações em que jaziam os dragões 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haverá</a:t>
            </a:r>
            <a:r>
              <a:rPr lang="x-none" sz="32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 capim com canas e juncos</a:t>
            </a:r>
            <a:r>
              <a:rPr lang="x-none" sz="24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32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36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53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A77CFBBD-3216-4368-BEC9-70A451F67641}"/>
              </a:ext>
            </a:extLst>
          </p:cNvPr>
          <p:cNvSpPr/>
          <p:nvPr/>
        </p:nvSpPr>
        <p:spPr>
          <a:xfrm>
            <a:off x="0" y="-1"/>
            <a:ext cx="1219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Deus reconstruirá </a:t>
            </a:r>
            <a:r>
              <a:rPr lang="pt-BR" sz="3600" baseline="30000" dirty="0">
                <a:solidFill>
                  <a:prstClr val="black"/>
                </a:solidFill>
                <a:latin typeface="Times New Roman" panose="02020603050405020304" pitchFamily="18" charset="0"/>
              </a:rPr>
              <a:t>(talvez nos dê privilégio de ajudar)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terra </a:t>
            </a:r>
            <a:r>
              <a:rPr lang="pt-BR" sz="360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ela voltar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ser "Jardim do </a:t>
            </a: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</a:rPr>
              <a:t>Éden" Ez </a:t>
            </a:r>
            <a:r>
              <a:rPr lang="pt-BR" sz="3600">
                <a:solidFill>
                  <a:prstClr val="black"/>
                </a:solidFill>
                <a:latin typeface="Times New Roman" panose="02020603050405020304" pitchFamily="18" charset="0"/>
              </a:rPr>
              <a:t>36:35 </a:t>
            </a:r>
            <a:br>
              <a:rPr lang="pt-BR" sz="360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pt-BR" sz="2000" b="1">
                <a:solidFill>
                  <a:srgbClr val="FF0000"/>
                </a:solidFill>
                <a:latin typeface="Segoe UI" panose="020B0502040204020203" pitchFamily="34" charset="0"/>
              </a:rPr>
              <a:t>35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) </a:t>
            </a:r>
            <a:r>
              <a:rPr lang="pt-BR" sz="2800" dirty="0">
                <a:solidFill>
                  <a:srgbClr val="DF0000"/>
                </a:solidFill>
                <a:latin typeface="Kristen ITC" panose="03050502040202030202" pitchFamily="66" charset="0"/>
              </a:rPr>
              <a:t>E dirão: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</a:rPr>
              <a:t>Esta terra assolada ficou como jardim do Éden</a:t>
            </a:r>
            <a:r>
              <a:rPr lang="pt-BR" sz="2800" dirty="0">
                <a:solidFill>
                  <a:srgbClr val="DF0000"/>
                </a:solidFill>
                <a:latin typeface="Kristen ITC" panose="03050502040202030202" pitchFamily="66" charset="0"/>
              </a:rPr>
              <a:t>: e 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</a:rPr>
              <a:t>as cidades solitárias, e assoladas, e destruídas, </a:t>
            </a:r>
            <a:r>
              <a:rPr lang="pt-BR" sz="3600" b="1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latin typeface="Kristen ITC" panose="03050502040202030202" pitchFamily="66" charset="0"/>
              </a:rPr>
              <a:t>estão</a:t>
            </a:r>
            <a:r>
              <a:rPr lang="pt-BR" sz="3600" b="1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</a:rPr>
              <a:t> fortificadas </a:t>
            </a:r>
            <a:r>
              <a:rPr lang="pt-BR" sz="3600" b="1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600" b="1" i="1" dirty="0">
                <a:solidFill>
                  <a:srgbClr val="808080"/>
                </a:solidFill>
                <a:latin typeface="Kristen ITC" panose="03050502040202030202" pitchFamily="66" charset="0"/>
              </a:rPr>
              <a:t>e</a:t>
            </a:r>
            <a:r>
              <a:rPr lang="pt-BR" sz="3600" b="1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600" b="1" dirty="0">
                <a:solidFill>
                  <a:srgbClr val="DF0000"/>
                </a:solidFill>
                <a:latin typeface="Kristen ITC" panose="03050502040202030202" pitchFamily="66" charset="0"/>
              </a:rPr>
              <a:t> habitadas.</a:t>
            </a:r>
            <a:r>
              <a:rPr lang="pt-BR" sz="2000" b="1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  <a:endParaRPr lang="pt-BR" sz="2400" b="1" dirty="0">
              <a:solidFill>
                <a:srgbClr val="FF0000"/>
              </a:solidFill>
              <a:latin typeface="Segoe UI" panose="020B0502040204020203" pitchFamily="34" charset="0"/>
            </a:endParaRPr>
          </a:p>
          <a:p>
            <a:b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236527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08A516A-55E6-4642-A63C-815B89498FE9}"/>
              </a:ext>
            </a:extLst>
          </p:cNvPr>
          <p:cNvSpPr/>
          <p:nvPr/>
        </p:nvSpPr>
        <p:spPr>
          <a:xfrm>
            <a:off x="0" y="0"/>
            <a:ext cx="1219199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Pecados serão impedidos de ser consumados Is 11:9  </a:t>
            </a:r>
            <a:r>
              <a:rPr lang="pt-BR" sz="3200" b="1" dirty="0">
                <a:solidFill>
                  <a:srgbClr val="F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  <a:t>Não se fará mal nem dano algum em todo o Meu santo monte</a:t>
            </a:r>
            <a:r>
              <a:rPr lang="pt-BR" sz="2000" dirty="0">
                <a:solidFill>
                  <a:srgbClr val="FF0000"/>
                </a:solidFill>
                <a:latin typeface="Kristen ITC" panose="03050502040202030202" pitchFamily="66" charset="0"/>
              </a:rPr>
              <a:t>, ... . </a:t>
            </a:r>
            <a:br>
              <a:rPr lang="pt-BR" sz="2400" dirty="0">
                <a:solidFill>
                  <a:srgbClr val="FF0000"/>
                </a:solidFill>
                <a:latin typeface="Kristen ITC" panose="03050502040202030202" pitchFamily="66" charset="0"/>
              </a:rPr>
            </a:br>
            <a:br>
              <a:rPr lang="pt-BR" sz="1600" dirty="0">
                <a:solidFill>
                  <a:srgbClr val="FF0000"/>
                </a:solidFill>
                <a:latin typeface="Kristen ITC" panose="03050502040202030202" pitchFamily="66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Grande longevidade Is 65:20. </a:t>
            </a:r>
            <a:r>
              <a:rPr lang="pt-BR" sz="28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haverá mais proveniente dela uma criancinha 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viverá somente poucos</a:t>
            </a:r>
            <a:r>
              <a:rPr lang="pt-BR" sz="28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dias, nem um homem velho que não tenha cumprido os dias dele; porque </a:t>
            </a:r>
            <a:r>
              <a:rPr lang="pt-BR" sz="2800" i="1" baseline="30000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considerado</a:t>
            </a:r>
            <a:r>
              <a:rPr lang="pt-BR" sz="2800" b="1" dirty="0">
                <a:solidFill>
                  <a:srgbClr val="C0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menino morrerá aquele da idade de cem anos; ...</a:t>
            </a:r>
            <a:r>
              <a:rPr lang="pt-BR" b="1" dirty="0">
                <a:solidFill>
                  <a:srgbClr val="C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b="1" dirty="0">
                <a:solidFill>
                  <a:srgbClr val="FF0000"/>
                </a:solidFill>
                <a:latin typeface="Segoe UI" panose="020B0502040204020203" pitchFamily="34" charset="0"/>
              </a:rPr>
              <a:t>    </a:t>
            </a:r>
            <a:endParaRPr lang="pt-BR" sz="2400" b="1" dirty="0">
              <a:solidFill>
                <a:srgbClr val="FF0000"/>
              </a:solidFill>
              <a:latin typeface="Segoe UI" panose="020B0502040204020203" pitchFamily="34" charset="0"/>
            </a:endParaRPr>
          </a:p>
          <a:p>
            <a:pPr marR="28575" lvl="0"/>
            <a:br>
              <a:rPr lang="pt-BR" sz="1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Continuam preparativos para: 4º Templo, Sumo Sacerdote, sacrifício diário (memorial), Rei, trono de Davi (2Sm 7:12-16) </a:t>
            </a:r>
            <a:r>
              <a:rPr lang="pt-BR" sz="32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(em Jerusalém 2Sm 5:5)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pt-BR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200" b="1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2"/>
              </a:rPr>
              <a:t>2Sm 7:12-16 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11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16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Porém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tua casa e o teu reino 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serão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firmados para sempre </a:t>
            </a:r>
            <a:r>
              <a:rPr lang="x-none" sz="32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diante de ti; 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teu trono 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[</a:t>
            </a:r>
            <a:r>
              <a:rPr lang="x-none" sz="32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</a:t>
            </a:r>
            <a:r>
              <a:rPr lang="x-none" sz="3200" b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hlinkClick r:id="rId3"/>
              </a:rPr>
              <a:t>]</a:t>
            </a:r>
            <a:r>
              <a:rPr lang="x-none" sz="32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estabelecido para sempre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b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br>
              <a:rPr lang="pt-BR" sz="16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Talvez restará alguma reconstrução para ajudarmos no Milênio.</a:t>
            </a:r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409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124</Words>
  <Application>Microsoft Office PowerPoint</Application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26. --&gt;&gt; DIAS [2551-2595]: 2º Intervalo Entre A 70-SD E O Milênio:  Construção do Templo para o Milênio;  ceia dos abutres;  fogo com armas;  purificação e reconstrução da Terra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26. --&gt;&gt; DIAS [2551-2595]: O 2º Intervalo Antes Do Milênio: Construção do Templo para o Milênio; ceia das aves; queima de armas; descontaminação da Terra</dc:title>
  <dc:creator>Hélio de Menezes Silva</dc:creator>
  <cp:lastModifiedBy>Hélio de Menezes Silva</cp:lastModifiedBy>
  <cp:revision>27</cp:revision>
  <dcterms:created xsi:type="dcterms:W3CDTF">2018-02-01T23:14:20Z</dcterms:created>
  <dcterms:modified xsi:type="dcterms:W3CDTF">2018-02-16T16:59:13Z</dcterms:modified>
</cp:coreProperties>
</file>