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B362D-E2A1-4C66-B6F7-3CFA888A5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26FF21-609C-4AA2-B783-8C81459E2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1239E1-8F77-45E6-8C11-0131A3B45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446538-F570-4A9B-8CE9-666632A30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06354B-5B11-4987-AF46-9C41F3EC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02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2F7C92-9B8E-4672-B33F-2AF95A11B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F0FAD52-F309-48B9-ABAC-F6B0809AB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5CE594-C95A-482F-A817-A5D392BD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4A5130-07DA-4F19-9836-88791E8D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F2085C-1D28-40F2-AEAC-C6AC98280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97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A606F8-F041-4FA9-BDF4-DF6179D96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EC40905-14DB-4E4B-8782-314BC4AC3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F8FDCC-42AA-4A95-B105-A9B30291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3546C7-03F8-48A4-A23A-9AB4AD1B2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0E168C-FD66-48DA-8077-B69F7729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230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06A3E-99B7-4148-8A13-8E84075D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3F2902-7B91-41E3-B32A-540AFEFC4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EBA61F-4622-435D-9F08-CCE76367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ABC9CF-F0F0-490D-85AD-7BE94940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644989-B7FA-4700-AA51-E50BBC93D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05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4AF34-C241-4C9F-B285-4155739F8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51C6B0-A5E4-4938-A06E-BC8BCFF64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51E7B5-87B3-4683-9997-F9CE7FFE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0E3F4F-78AF-4091-9016-1837A8A15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186E6F-F766-4937-A18C-CD77E4D4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87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829C3-9CFC-42A1-B01C-0F60B650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E6A80E-EEAF-402A-AD39-23D149605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4D8F938-3DEF-4CC5-B1A7-B598E040A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53DF26-5A2D-43AD-9DB7-F2FB3BA3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7D6326-703D-4B3C-BAB3-2331104F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A5F0DF-6E4C-47F2-8255-50BC1FE8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55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B119A-3E28-482F-9DEF-4C8EA1839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A0A3BD0-8B00-4600-ACB1-03CC143F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835C47-7C23-44C0-9C3D-4CB52EB3C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B9F2C6-2957-4FD4-A579-EBFE14201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C5AEE9-D9BF-4E19-A387-C799E84CC4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950ADA5-E4B2-45F6-9B03-0321475D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CB2AD1-FD71-4A1A-B387-553824330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FB99B6-C81D-4BBB-87AF-2CD6B0771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84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21853-6CA4-4C6F-BF87-44F1483DD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B786E64-557F-4E98-9444-AC55427E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3EF1035-5BA2-420E-AA4B-C26B81088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A297046-0A7B-46D5-8563-D4B1049A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5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E00BD4F-2F5D-410D-9B85-A4FD8116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7FF5C5F-BDC3-4694-B39E-DF2CC54E1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8FC71E-B2A3-4ADB-B15D-773A72DB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184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539DC-ACD8-4617-AFA5-08293BF5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9E7100-8BBB-4CFD-A7DC-B78393E29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B2139E0-6CBB-452D-BC9C-495B0140D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0CCC37-BC39-4448-AB2D-92FF4CFC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39337F-46C4-4079-AAF6-F56746B6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B6A3B8-CC22-411E-BD05-6642FA6A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17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34396-6271-4FFC-B396-EFB083C0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E470838-07A8-489C-852F-FAFFC0BDC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D365E9D-BB56-477F-BF0D-7B372CB5A7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D43615-8D77-48AE-88A2-1CF46AB52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D941D3-D065-443C-92EE-4E055AC50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CEF2FF-389A-4DF8-95DE-A1A2D1A1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02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765BA78-A0C0-4F06-8D6B-4E05C4495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739D31-ABAD-41E8-8B14-3B377103B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29B4CE-6AFF-4EC9-A6F7-D4269F747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2DCFA-D22C-4114-B77C-17C98E57EF10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F10289-F76D-46A6-9AB3-80484F9F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C25145-5746-4C6F-A998-E160806C6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9D7D1-F571-4152-9D3F-E6B1845894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89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427257-31B7-45A9-9AC9-2F5D42C10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77890"/>
          </a:xfrm>
        </p:spPr>
        <p:txBody>
          <a:bodyPr>
            <a:noAutofit/>
          </a:bodyPr>
          <a:lstStyle/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24.</a:t>
            </a:r>
            <a:r>
              <a:rPr lang="pt-BR" sz="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DIA [2521]: Quantos Da População Mundial Terão Morrido Na Grande Tribulação? E Dos Judeus? </a:t>
            </a:r>
            <a:b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Quantos Judeus Entrarão No Milênio? E Gentios?</a:t>
            </a:r>
            <a:endParaRPr lang="pt-BR" sz="4800" dirty="0">
              <a:solidFill>
                <a:srgbClr val="C00000"/>
              </a:solidFill>
              <a:latin typeface="Wide Latin" panose="020A0A07050505020404" pitchFamily="18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AA2F69-C1F4-4DFD-87B9-55B0AF330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77890"/>
            <a:ext cx="9144000" cy="290945"/>
          </a:xfrm>
        </p:spPr>
        <p:txBody>
          <a:bodyPr>
            <a:normAutofit fontScale="70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7180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Ninguém que hoje </a:t>
            </a:r>
            <a:r>
              <a:rPr lang="pt-B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entendeu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bem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 Evangelho, mas o recusou, poderá crer depois do Arrebatamento: espiritualmente cego, crerá na mentira, receberá O Anticristo. 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 Ap 7:9-14 diz que "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destas coisas, olhei, 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eis, aqui, </a:t>
            </a:r>
            <a:r>
              <a:rPr lang="x-none" sz="28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 grandE multidão- de- homens, a qual contá-la nenhum homem podia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provenientes- de- dentro de todas nações, e tribos, e povos, e línguas, tendo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postado diante do trono e diante do Cordeiro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tendo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eles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sido trajados com compridas vestes brancas, e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segurando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folhas- de- palmeiras </a:t>
            </a:r>
            <a:r>
              <a:rPr lang="x-none" sz="2800" i="1" baseline="30000" dirty="0">
                <a:solidFill>
                  <a:srgbClr val="0000FF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x-none" sz="28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 suas mãos;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14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tenho lhe dito: "Ó senhor, *tu* 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tens sabido." E ele me disse: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"Estes são aqueles que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vindo para- fora- da tribulação (a grande), e lavaram- através- de- mergulho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suas compridas vestes (e branquearam 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28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suas compridas vestes) no sangue do Cordeiro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60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GrandE</a:t>
            </a:r>
            <a:r>
              <a:rPr lang="pt-BR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multidão, a qual contá-la nenhum homem podia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 &gt;= 1 bilhão?!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Anticristo, Grande Prostituta, Falso Profeta, Muçulmanos, Rússia-e- aliados e Reis-do-Oriente assassinarão milhares de crentes cada dia ...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Sugere Zc 8:23 10 vezes mais gentios convertidos que judeus?</a:t>
            </a:r>
            <a:b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diz o SENHOR dos Exércitos: Naquele dia sucederá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pegarão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 homens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 todas as línguas das nações, pegarão, sim, na orla das vestes de um judeu, dizendo: Iremos convosco, porque temos ouvido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Deus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convosco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x 18,611 milhões de judeus = 186,110 milhões de gentios convertidos entrarão no Milênio? 2 em cada 100.000 gentios de hoje? Quão poucos!</a:t>
            </a:r>
          </a:p>
        </p:txBody>
      </p:sp>
    </p:spTree>
    <p:extLst>
      <p:ext uri="{BB962C8B-B14F-4D97-AF65-F5344CB8AC3E}">
        <p14:creationId xmlns:p14="http://schemas.microsoft.com/office/powerpoint/2010/main" val="3105821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24.1. Quanto Da População Mundial Morre Na Grande Tribulação?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5/7 (5 Bilhões) Da População Mundial?</a:t>
            </a:r>
            <a:b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24.2. Quantos Dos Judeus São Mortos Na Grande Tribulação?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3,888 milhões? Todos Eles Habitantes De Israel? 68,2% Da População De Israel?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24.3. Quantos Israelitas Sobreviverão Na 70-SD, Serão Convertidos Ao Cristo, E Entrarão No Milênio? </a:t>
            </a:r>
            <a:b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24.4. Quantos Gentios, Durante A 70-SD, Crerão E Receberão O Cristo, Com Risco De Suas Vidas Protegerão Os Judeus, Sobreviverão, E Entrarão No Milênio?</a:t>
            </a:r>
          </a:p>
        </p:txBody>
      </p:sp>
    </p:spTree>
    <p:extLst>
      <p:ext uri="{BB962C8B-B14F-4D97-AF65-F5344CB8AC3E}">
        <p14:creationId xmlns:p14="http://schemas.microsoft.com/office/powerpoint/2010/main" val="334596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24.1. Quanto Da População Mundial Morre Na Grande Tribulação? 5/7 (5 Bilhões) Da População Mundial?</a:t>
            </a:r>
          </a:p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Otimisticamente, suponhamos 0 mortes até o dia 1260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  <a:p>
            <a:pPr marR="28575">
              <a:spcAft>
                <a:spcPts val="0"/>
              </a:spcAft>
            </a:pP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Nos dias [1260 a 2369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(quando suicídios começam a ser impedidos)]: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1/4 da humanidade (de 7 bilhões) = 1,750 bilhões morre sob cavalo amarelo/ 4º selo, restam 5,250 bilhões de pessoas na terra (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(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otimisticamente, e para facilitar cálculos: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540.000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(podem ser 3 bilhões?)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morrem por catástrofes naturais, fome, pestes, e matanças (1º ao 5º selo, 1ª à 4ª trombeta, 1ª à 5ª taça), restam 5,250-0,540 =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4,710 bilhões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pnt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21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dia 2520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(antes do julgamento das nações) 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5/6 da Rússia (156 milhões) e seus aliados (60 milhões?) são mortos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(Ez 39:3)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180 milhões, restam 4,710 - 0,180 = 4,530 bilhões de pessoas na terra (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1/3 de 4,530 bilhões = 1,510 bilhões são mortos pelos Reis do Oriente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(Ap 9:13-19)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restam 3,020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Morrem 200 milhões dos Reis do Oriente, restam 2,820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Morrem exércitos (70 milhões?) pró Anticristo, restam 2,750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Desprezamos: 70 milhões de crentes arrebatados antes da 70-SD? As mortes de 3,9 milhões de habitantes de Israel + 144.000.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f)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lausível que 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5/7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5 bilhões 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 atual população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mundial de 7 bilhões 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morram na 70-SD 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que 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restem somente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2/7 = 28,6% = </a:t>
            </a:r>
            <a:r>
              <a:rPr lang="pt-BR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 </a:t>
            </a:r>
            <a:r>
              <a:rPr lang="pt-BR" sz="32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bpnt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1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24.2. Quantos Dos Judeus São Mortos Na Grande Tribulação, i.é Antes Da 2ª Vinda Do Cristo? 3,888 milhões? Todos Eles Habitantes De Israel? 68,2% Da População De Israel?</a:t>
            </a:r>
          </a:p>
          <a:p>
            <a:b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Contando judeus + simpatizantes dentro da mesma casa:</a:t>
            </a:r>
          </a:p>
          <a:p>
            <a:b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Ano 2015: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Dentro de Israel há 0 judeus cristãos (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 6,451M judeus não cristãos (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totalizando 6,451M judeus (j);</a:t>
            </a:r>
          </a:p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Longe de Israel e do Anticristo há 0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16,549M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16,549M j.</a:t>
            </a:r>
          </a:p>
          <a:p>
            <a:endParaRPr lang="pt-B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1ª metade da 70-SD: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São convertidos os 144.000 judeus virgens, e assumamos que mais 1,200M dentro de Israel + 1,200M fora são convertidos. Temos:</a:t>
            </a:r>
          </a:p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Dentro de Israel: 0,144 + 1,200 = 1,344M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6,451M - 1,344 = 5,107M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6,451M j;</a:t>
            </a:r>
          </a:p>
          <a:p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Longe de Israel e do Anticristo: 1,200M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16,549-1,200 = 15,349M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16,549M j.</a:t>
            </a:r>
            <a:endParaRPr 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1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2ª metade da 70-SD: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Israel, morrem 2/3 dos seus 6,451M judeus = 4,301M j, incluindo os 1,344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Temos: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Dentro de Israel: 0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6,451M - 4,301M = 2,150M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2,150M j;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Longe de Israel e do Anticristo: 1,200M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15,349M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16,549M j.</a:t>
            </a:r>
          </a:p>
          <a:p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Próximo ao dia 2517: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assumamos que 2,050M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são levados (como que em asas de águia) para longe do Anticristo, e os 0,100M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restantes ficam em Jerusalém. Temos: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Dentro de Israel: 0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0,100M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0,100M j;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Longe de Israel e do Anticristo: 1,200M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15,349 + 2,050 = 17,399M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jnc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totalizando 18,599M j.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47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dia 2517: 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Jerusalém é atacada, muitos morrem (0,040M ?), metade (0,050M) de Jerusalém é levada cativa, alguns (0,010M?) fogem para Bozra/ Petra. Temos:</a:t>
            </a:r>
          </a:p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Dentro de Israel: 0 j;</a:t>
            </a:r>
          </a:p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Escravos do Anticristo: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0,050M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Fugitivos em Bozra: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0,010M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Longe de Israel e do Anticristo: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1,200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15,349 + 2,050 = 17,399M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(fui otimista), totalizando 18,599M j.</a:t>
            </a:r>
            <a:b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Total: 1,200M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longes do Anticristo, 0,060M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 alcance do Anticristo, 17,399M (fui otimista) </a:t>
            </a:r>
            <a:r>
              <a:rPr lang="pt-B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jnc</a:t>
            </a:r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longes do Anticristo.</a:t>
            </a:r>
          </a:p>
        </p:txBody>
      </p:sp>
    </p:spTree>
    <p:extLst>
      <p:ext uri="{BB962C8B-B14F-4D97-AF65-F5344CB8AC3E}">
        <p14:creationId xmlns:p14="http://schemas.microsoft.com/office/powerpoint/2010/main" val="338841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24.3. Quantos Israelitas Sobreviverão Na 70-SD, Serão Convertidos, E Entrarão No Milênio?</a:t>
            </a:r>
          </a:p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Sendo muito otimista ao supor que o Anticristo não conseguirá matar nenhum judeu fora de Israel, estimei, acima, que, ao final da 70-SD, poderão haver sobrevivido 19,611M judeus espalhados por todo mundo. Sendo otimistas, suponhamos que somente 1,000 milhão deles não crerá e não receberá o Cristo, portanto "serão resgatados das nações onde estão espalhados, mas não entrarão em Israel nem no Milênio". Assim,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otimistamente, até </a:t>
            </a:r>
            <a:r>
              <a:rPr lang="pt-BR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18,611 milhões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judeus poderão sobreviver, crer e receber o Cristo, e entrar no Milênio.</a:t>
            </a:r>
            <a:b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04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601C0CB-A813-4CBD-843E-F3DC36328E86}"/>
              </a:ext>
            </a:extLst>
          </p:cNvPr>
          <p:cNvSpPr/>
          <p:nvPr/>
        </p:nvSpPr>
        <p:spPr>
          <a:xfrm>
            <a:off x="0" y="0"/>
            <a:ext cx="12192000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24.4. Quantos Gentios, Durante A 70-SD, Com Risco De Vidas Protegerão Judeus, E Entrarão No Milênio?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2Ts 2:7-11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mistério do desprezo- às- leis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 efetivamente- opera: somente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Aquele que 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está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detendo agora, até que, para- fora- d[</a:t>
            </a:r>
            <a:r>
              <a:rPr lang="x-none" sz="28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28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meio, seja Ele tirado.</a:t>
            </a:r>
            <a:r>
              <a:rPr lang="x-none" sz="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então, será revelado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desprezador- da- lei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 quem o Senhor "consumirá" "pelo assopro da Sua boca", e anulará pelo esplendor da Sua vinda), </a:t>
            </a:r>
            <a:r>
              <a:rPr lang="x-none" sz="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vinda de quem é segundo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energizada- operação- de Satanás, em todo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poder e sinais e prodígios de mentira,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em todo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engano da injustiça naqueles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fazendo perecer (em- pagamento porque não receberam o amor da verdade a fim de ser[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eles salvos).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11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por causa disso, lhes enviará Deus 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energizada- operação- d[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enganar, para crer[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eles para dentro da mentira,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0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b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714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661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Cambria Math</vt:lpstr>
      <vt:lpstr>Kristen ITC</vt:lpstr>
      <vt:lpstr>Segoe UI</vt:lpstr>
      <vt:lpstr>Times New Roman</vt:lpstr>
      <vt:lpstr>Wide Latin</vt:lpstr>
      <vt:lpstr>Tema do Office</vt:lpstr>
      <vt:lpstr>  24. DIA [2521]: Quantos Da População Mundial Terão Morrido Na Grande Tribulação? E Dos Judeus?   Quantos Judeus Entrarão No Milênio? E Gentios?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24. DIA [2521]: Quantos Da População Mundial Terão Morrido Na Grande Tribulação? E Dos Judeus? Quantos Judeus Entrarão No Milênio? E Gentios? </dc:title>
  <dc:creator>Hélio de Menezes Silva</dc:creator>
  <cp:lastModifiedBy>Hélio de Menezes Silva</cp:lastModifiedBy>
  <cp:revision>28</cp:revision>
  <dcterms:created xsi:type="dcterms:W3CDTF">2018-01-31T11:42:18Z</dcterms:created>
  <dcterms:modified xsi:type="dcterms:W3CDTF">2018-02-15T23:06:20Z</dcterms:modified>
</cp:coreProperties>
</file>