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E8433E56-F181-4CDF-9F31-3233F159B6A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</p14:sldIdLst>
        </p14:section>
        <p14:section name="Seção sem Título" id="{87035269-C91F-4F6A-B01E-1AA9E6F6438B}">
          <p14:sldIdLst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BBF9-8415-42F0-8C2D-A874603F18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FE11BA-A248-475B-AFD9-C6EA79F92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A5841E-2970-4575-9A30-DB980475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B4AC26-4305-4753-B598-6DA6C4B64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2FDA48-ADE2-4D1E-9F71-A65B89191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6292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A711A-D0BF-4BA7-B491-5EACDB6B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0C8A47A-0954-4CA8-B21D-51966DA810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18B039-88EC-4475-AFDF-F82D59A25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15E44B-C64A-480C-8BBC-B2A23DB8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38DE97-4857-4BD2-8531-3308EFC6C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901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B72E8DC-39DA-4235-89D8-DEB4FE1932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3C7DEA-F3E7-404D-BA75-1120DDEEE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F06279-2A5F-4ADD-87B1-126BD6222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B101D1-4789-4CD4-9B85-56860917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538ACD-280F-48F7-8048-EA17C9CA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94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E56CF-C63C-4F45-8188-3CBD2C806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EC6F05-1013-4DD3-9AD3-278E1CB5C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B5BF1B-F900-4E57-B339-B805C0EB3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A0CE62-39CF-41C6-83D9-1FA699EB9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B62023-6192-419E-922B-2D93640DF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25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333096-C821-4B89-B032-3A879BE48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EF2BA3-B706-43B6-93A5-31B54114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61C9A6-C990-4D0C-8D04-807F9AE91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B05ED5-86C1-43D4-8EE2-8D50F804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C2D420-5A8C-4271-A904-7E341849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152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345155-1AEC-4AB4-821C-FC3EA34E8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5228B5-351B-4A87-A1EF-EBDE93A39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0F9DDA5-4180-4158-B8E1-DA269E531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A3AAB4-07A9-4FAE-9210-A03420E3D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DCD553B-B667-4931-888E-4EDA4B30A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65B344C-7AD9-4EF3-9F0D-5A624FD4E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632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CC405-3E08-4A20-88C7-C197309D7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E2716C-71DC-4491-90A7-302424C84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1ACD8D6-FBBA-4FFA-AAA8-25498FFA1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587763B-6C63-4B84-8743-2B1FEFD69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A6C47AE-9488-4C61-8CDF-252A8757D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34C8A91-3DC1-4B3C-9E24-6DC31E00C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778E9C3-7F14-4FCE-812B-A2613731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4B74B33-55E0-46DE-907D-0A3D1CA93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131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D4132A-01E5-41C3-A62C-FCBB53AB4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79063AF-6E24-4E36-A437-B0AA4028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A77C6F8-0BAA-469D-B9D4-7A0851F31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E3EF88F-C1AA-449B-958C-36C593DD2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94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DEF6550-B205-4D69-B747-37E3680F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420F5E8-6235-4A92-84E6-84CB70840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B2C89B-8802-4405-B872-F9A460A2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195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371D52-6BFF-40A8-8BE1-42D8BE017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E294BC-2174-472A-8DF6-305302043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5AE6D66-5529-4B02-9B90-5BE717C69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6ECFD0-A77B-42CF-A07B-DD5FE778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98C983A-8475-4189-9490-D1B064C5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F3A267-EA25-4792-BE71-87A809FD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877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E9D11-956D-456E-9AC3-837047CC4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E561B22-AEAF-4DC5-974D-8D570550C9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D407B74-1114-4A77-9BAA-81ECE3280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8E60D4-321F-4ACA-A840-2BB05B62D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83B7D7-EA35-4AF4-AA71-48588F220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A444CA-9673-4247-97E1-E3FE16854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543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85DE1E8-EC3D-417A-A94B-5A55BAB55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5B4A47E-4AF8-43AC-A93E-F838D16E8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7DE522-3FC7-49D6-8387-1BF369857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FA23A-6B22-4E4B-B33E-D42910F6905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29F4D6-2121-448C-B892-C3A63F7AA5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155DE0-2C53-468B-9E6F-0889F99D1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DB6E8-DEC3-4D76-B051-1A4414652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527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29EFE2-1721-4DF0-87FE-CF2EFCF36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2247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7A498C-CCBA-400F-A651-664F10C8B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22473"/>
            <a:ext cx="9144000" cy="401781"/>
          </a:xfrm>
        </p:spPr>
        <p:txBody>
          <a:bodyPr>
            <a:normAutofit lnSpcReduction="10000"/>
          </a:bodyPr>
          <a:lstStyle/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CA6406A-B20A-4D3B-B603-00CEA51FF624}"/>
              </a:ext>
            </a:extLst>
          </p:cNvPr>
          <p:cNvSpPr/>
          <p:nvPr/>
        </p:nvSpPr>
        <p:spPr>
          <a:xfrm>
            <a:off x="0" y="0"/>
            <a:ext cx="123028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pt-BR" sz="5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23. --&gt;&gt; DIA [2520.V]: </a:t>
            </a:r>
            <a:br>
              <a:rPr lang="pt-BR" sz="5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As Parábolas De Mt 24, 25 </a:t>
            </a:r>
            <a:r>
              <a:rPr lang="pt-BR" sz="5400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(e seus sinais)</a:t>
            </a:r>
            <a:r>
              <a:rPr lang="pt-BR" sz="5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Referem-se Ao Finalzinho Da 70-SD</a:t>
            </a:r>
            <a:r>
              <a:rPr lang="pt-BR" sz="5400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, não ao Arrebatamento</a:t>
            </a:r>
            <a:br>
              <a:rPr lang="pt-BR" sz="5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endParaRPr lang="pt-BR" sz="5400" b="1" u="sng" dirty="0">
              <a:solidFill>
                <a:srgbClr val="C00000"/>
              </a:solidFill>
              <a:latin typeface="Wide Latin" panose="020A0A070505050204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965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8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23.5. Mt 24:40: Os Dois </a:t>
            </a:r>
            <a:r>
              <a:rPr lang="pt-BR" sz="4800" b="1" i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HOMENS</a:t>
            </a:r>
            <a:r>
              <a:rPr lang="pt-BR" sz="48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No Campo</a:t>
            </a:r>
          </a:p>
          <a:p>
            <a:pPr indent="90170">
              <a:spcAft>
                <a:spcPts val="0"/>
              </a:spcAft>
            </a:pP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 "Então,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estando dois no campo, </a:t>
            </a:r>
            <a:r>
              <a:rPr lang="pt-BR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será levado um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e </a:t>
            </a:r>
            <a:r>
              <a:rPr lang="pt-BR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deixado o outro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;" (Mt 24:40 ACF)</a:t>
            </a:r>
            <a:b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À luz das perguntas de Mt 24:3, os inteiros capítulos 24,25 de Mt são sobre a Tribulação, não sobre o Arrebatamento que Deus ainda não tinha revelado. "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Levado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é para ser morto e lançado no inferno, "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deixado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é para entrar no Milênio!...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00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23.6. Mt 24:41-42: As Duas </a:t>
            </a:r>
            <a:r>
              <a:rPr lang="pt-BR" sz="4400" b="1" i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MULHERES</a:t>
            </a:r>
            <a:r>
              <a:rPr lang="pt-BR" sz="4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Moendo</a:t>
            </a:r>
          </a:p>
          <a:p>
            <a:pPr indent="90170">
              <a:spcAft>
                <a:spcPts val="0"/>
              </a:spcAft>
            </a:pP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 "41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Estando duas moendo no moinho, </a:t>
            </a:r>
            <a:r>
              <a:rPr lang="pt-BR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será levada uma, e deixada outra</a:t>
            </a:r>
            <a:r>
              <a:rPr lang="pt-BR" sz="2800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 42 </a:t>
            </a:r>
            <a:r>
              <a:rPr lang="pt-BR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Vigiai, pois, porque não sabeis a que hora há de vir o vosso Senhor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 (Mt 24:41-42 ACF)</a:t>
            </a:r>
            <a:b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Uma mulher moedora "será levada" (para ser morta e lançada no inferno), outra "será deixada" (para usufruir do Milênio).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Quanto à "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hora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refere-se à 2ª vinda do Cristo ao final da 70-SD, não ao Arrebatamento, 7 anos antes disso. E Deus nem sequer tinha revelado que haveria o Arrebatamento.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301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23.7. Mt 24:43-44: O Pai De Família</a:t>
            </a:r>
          </a:p>
          <a:p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"43 Mas considerai isto: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o pai de família soubesse a que vigília da noite havia de vir o ladrão, vigiaria e não deixaria minar a sua casa. 44 Por isso, estai vós apercebidos também; porque o Filho do homem há de vir à hora em que não penseis.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(Mt 24:43-44 ACF)</a:t>
            </a:r>
            <a:br>
              <a:rPr lang="pt-BR" sz="36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À luz das perguntas de Mt 24:3, os inteiros capítulos 24,25 de Mt são sobre a Tribulação, não sobre o Arrebatamento (que Deus ainda não tinha revelado).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exata hora e o exato dia da 2ª Vinda seriam desconhecidos por "todos". As muitas e terribilíssimas destruições no dia 2520 pegariam "todos" de surpresa.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608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23.8. Mt 24:45-51: A Parábola Do Bom Servo E Do Mau</a:t>
            </a:r>
          </a:p>
          <a:p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45 Quem é, pois, o servo fiel e prudente, que o seu senhor constituiu sobre a sua casa, para dar o sustento a seu tempo? 46 Bem-aventurado aquele servo que o seu senhor, quando vier, achar servindo assim. 47 Em verdade vos digo que o porá sobre todos os seus bens. 48 Mas se aquele mau servo disser no seu coração: O meu senhor tarde virá; 49 E começar a espancar os seus conservos, e a comer e a beber com os ébrios, 50 Virá o senhor daquele servo num dia em que o não espera, e à hora em que ele não sabe, 51 E separá-lo-á, e destinará a sua parte com os hipócritas; ali haverá pranto e ranger de dentes.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(Mt 24:45-51 ACF)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Servo fiel e prudente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": O Senhor mede a MOTIVAÇÃO do CORAÇÃO, não a realização exterior. Deus busca fidelidade, não habilidade. À luz disto e de todo o capítulo de 1Co 3: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55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Famosíssimos, aparentemente com enormes resultados (mas com vaidade e motivos imperfeitos), receberão 0 ou pequeno galardão. 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Desprezados poderão receber os maiores galardões, se faziam tudo que podiam, e tinham, com coração perfeito.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437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23.9. Mt 25:1-13: A Parábola Das 10 Virgens</a:t>
            </a:r>
          </a:p>
          <a:p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"1 ¶ ENTÃO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reino dos céus será semelhante a dez virgens que, tomando as suas lâmpadas, saíram ao encontro do esposo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cinco delas eram prudentes, e cinco loucas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loucas, tomando as suas lâmpadas, não levaram azeite consigo. 4 Mas as prudentes levaram azeite em suas vasilhas, com as suas lâmpadas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5 E,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tardando o esposo, tosquenejaram todas, e adormeceram. 6 Mas à meia-noite ouviu-se um clamor: Aí vem o esposo, saí-lhe ao encontro.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todas aquelas virgens se levantaram, e prepararam as suas lâmpadas. 8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as loucas disseram às prudentes: Dai-nos do vosso azeite, porque as nossas lâmpadas se apagam. </a:t>
            </a:r>
            <a:b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439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Mas as prudentes responderam, dizendo: Não seja caso que nos falte a nós e a vós, ide antes aos que o vendem, e comprai-o para vós.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E, tendo elas ido comprá-lo,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chegou o esposo, e as que estavam preparadas entraram com ele para as bodas, e fechou-se a porta. 11 E depois chegaram também as outras virgens, dizendo: SENHOR, Senhor, abre-nos. 12 E ele, respondendo, disse: Em verdade vos digo que vos não conheço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13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Vigiai, pois, porque não sabeis o dia nem a hora em que o Filho do homem há de vir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(Mt 25:1-13 ACF)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090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Talvez eu pudesse pensar que o tempo em vista é o do Arrebatamento (a imprevisibilidade do v. 13 já teria extensão de séculos);</a:t>
            </a:r>
            <a:b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B) Mas não posso pensar isso. Mt 24:3 tem 2 perguntas: a) Quando será a destruição do Templo? b) Quais serão os sinais da vinda do Cristo e da completação deste tempo (o final da dispensação de Israel, na 70ª Semana de Daniel)? Quanto a (b), os inteiros capítulos 24,25 de Mt são resposta a esta pergunta e revelam os sinais para o final da Grande Tribulação, não são sinais para o Arrebatamento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(que Deus ainda guardava como mistério, nem sequer tinha revelado em 1Co 15:51-57; 1Ts 4:16-18)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C) Em qualquer dos casos, o contraste é entre verdadeira vs. falsa salvação. Ademais, "Senhor, Senhor" (2 vezes o título "Senhor") talvez implique não crerem na divindade das TRÊS pessoas de a Trindade.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930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23.10. Mt 25:14-30: A Parábola Dos Talentos</a:t>
            </a:r>
          </a:p>
          <a:p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"14 ¶ Porque isto é também como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homem que, partindo para fora da terra, chamou os seus servos, e entregou-lhes os seus bens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15 E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um deu cinco talentos, e a outro dois, e a outro um, a cada um segundo a sua capacidade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ausentou-se logo para longe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... 19 E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muito tempo depois veio o senhor daqueles servos, e fez contas com eles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Então aproximou-se o que recebera cinco talentos, e trouxe-lhe outros cinco talentos, dizendo: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Senhor, entregaste-me cinco talentos; eis aqui outros cinco talentos que granjeei com eles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 E o seu senhor lhe disse: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Bem está, servo bom e fiel. Sobre o pouco foste fiel, sobre muito te colocarei; entra no gozo do teu senhor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 E, chegando também o que tinha recebido dois talentos, disse: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Senhor, entregaste-me dois talentos; eis que com eles granjeei outros dois talentos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 Disse-lhe o seu SENHOR: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Bem está, bom e fiel servo. Sobre o pouco foste fiel, sobre muito te colocarei; entra no gozo do teu senhor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071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 Mas, chegando também o que recebera um talento, disse: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Senhor, eu conhecia-te, que és um homem duro, que ceifas onde não semeaste e ajuntas onde não espalhaste; 25 E, atemorizado, escondi na terra o teu talento; aqui tens o que é teu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26 Respondendo, porém, o seu senhor, disse-lhe: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Mau e negligente servo; sabias que ceifo onde não semeei e ajunto onde não espalhei? 27 Devias então ter dado o meu dinheiro aos banqueiros e, quando eu viesse, receberia o meu com os juros. 28 Tirai-lhe pois o talento, e dai-o ao que tem os dez talentos. 29 Porque a qualquer que tiver será dado, e terá em abundância; mas ao que não tiver até o que tem ser-lhe-á tirado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30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LANÇAI, POIS, O SERVO INÚTIL NAS TREVAS EXTERIORES; ALI HAVERÁ PRANTO E RANGER DE DENTES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(Mt 25:14-30 ACF)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720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642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23.1. Mt 24:1-3 Estabelece Que Assunto? Arrebatamento? 2ª Vinda?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23.2. Mt 24:30.b: 2ª Vinda, Glória, Terra, Todos Santos = Ap 11:15-17 Reinando = Ap 19:11-16 Cavalo Branco, Espada Boca, Vara Ferro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23.3. Mt 24:32-36: Parábola Da Figueira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23.4. Mt 24:37-39: Similitude Com Dias De Noé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23.5. Mt 24:40: Dois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HOMENS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Campo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23.6. Mt 24:41-42: Duas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MULHERES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Moendo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23.7. Mt 24:43-44: Pai De Família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23.8. Mt 24:45-51: Parábola Do Bom Servo E Do Mau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23.9. Mt 25:1-13: Parábola Das 10 Virgens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23.10. Mt 25:14-30: Parábola Dos Talentos</a:t>
            </a:r>
          </a:p>
          <a:p>
            <a:pPr marL="139700">
              <a:spcAft>
                <a:spcPts val="500"/>
              </a:spcAft>
              <a:tabLst>
                <a:tab pos="6545580" algn="r"/>
              </a:tabLs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23.11. Nota Sobre Parábola Das Minas Lc 19:11-27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218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O contraste é entre verdadeira vs. falsa conversão de JUDEUS durante a TRIBULAÇÃO/ MILÊNIO.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Esta parábola (dos talentos) difere substancialmente da parábola das minas (nota Lc 19:11-27) pois ocorrerá na Tribulação (onde a fé tem que ser comprovada com obras e perseverança) / Milênio (onde fé não será possível, ela "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a prova das coisas que se NÃO VÊEM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He 11:1, ...). Na Tribulação </a:t>
            </a:r>
            <a: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Milênio, obras de obediência, de todo o coração, são indispensáveis comprovações da fé salvadora. O servo caracterizado pela desobediência nunca teve fé verdadeira, será condenado sem 2ª chance.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171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23.11. Nota Sobre A Parábola Das Minas Em Lc 19:11-27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 é sobre como o reino (Milenar) virá e será manifestado (v. 11).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Ora,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ouvindo eles estas coisas,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então,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havendo adicionado,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falou Ele uma parábola (em razão de perto estar Ele de Jerusalém, e supor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eles que imediatamente está o reinar de Deus para ser feito manifesto)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parábola foi dita a judeus, refere-se à chegada do Milênio, portanto, se refere direta 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primordialmente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aos judeus da 70-SD.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073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12)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Disse Ele, pois: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certo homem nobre partiu para dentro de um país remoto, para receber para si mesmo um reino e,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depois,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voltar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13)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ele, havendo chamado dez dos seus escravos, lhes deu dez minas , e lhes disse: 'Ocupai-vos até que eu venha.</a:t>
            </a:r>
            <a:b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nobre (tipificando o Cristo) parte de sua terra (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Israel) para uma terra remota a fim de receber para si um reino (tip. o Reinar Milenar).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Antes, escolhe 10 servos (tip. judeus convertidos na 70-SD) que recebem, cada um, 1,0 mina, para se ocupar em realizar o máximo que puder.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26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14)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seus cidadãos, porém, o odiavam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enviaram, após ele, uma mensagem , dizendo: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'Não desejamos este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 nobre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reinar sobre nós.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Depois da partida do nobre (tip. Cristo), a maioria dos seus concidadãos, (tip. os judeus descrentes da 70-SD), se revoltará contra ele, e eles lhe mandarão dizer que não querem que ele volte para reinar sobre eles.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7567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749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20)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escravo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diferente chegou, dizendo: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'Ó senhor, eis aqui a tua mina, que eu guardava depositando em um lenço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 21)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 temia, porque homem rigoroso és;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tu levantas- e- carregas o que não puseste, e ceifas o que não semeaste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.'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22)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Diz-lhe, porém, ele: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'Proveniente- de- dentro- da tua própria boca eu te julgarei, ó mau escravo. Tinhas sabido que *eu* sou homem rigoroso,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ademais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levantando- e- carregando o que não pus, e ceifando o que não semeei?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23)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Então, por que não deste o meu dinheiro ao banco, para que *eu*, havendo vindo, juntamente- com os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juros o exigisse?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24)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àqueles tendo se postado 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ao lado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disse ele: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'Tirai para longe dele a mina, e dai-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àquele as dez minas tendo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25)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 eles lhe disseram: 'Ó senhor, ele já tem dez minas!')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26)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Pois eu vos digo que,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todo aquele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lhe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será dado; mas, proveniente- de- junto- daquele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tendo, até o que tem será tirado para longe dele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16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Já o terceiro escravo foi preguiçoso e inoperante,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escondeu a única mina que havia recebido,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produziu nem ganhou nada com ela,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trabalhou nada, e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falsamente acusa seu senhor de ser injusto, mau e severo demais.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senhor o repreende severamente e o julga na linha das suas mentiras e acusações, ordenando que sua mina seja tirada e dada ao servo mais operoso e que tinha ganhado 10 minas.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mau servo não recebe nenhuma cidade para supervisionar sobre ela, não recebe nenhum prêmio, fica sem nenhum privilégio de responsabilidade, que tristeza e vergonha!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 não é morto nem deixa de entrar no reino.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3566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27)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No entanto,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quanto 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os meus inimigos, aqueles não havendo querido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meu reinar sobre eles, trazei-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aqui, e matai-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diante de mim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'."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Quanto aos concidadãos que tinham se rebelado (tip. judeus rebeldes que rejeitarão o Cristo), o senhor ordena que sejam mortos (não entrarão no Reinar Milenar, serão mortos, sofrerão para sempre no inferno).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44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23.1. Mt 24:1-3 Estabelece Que Assunto? O Nosso Arrebatamento Aos ARES, Para Não Sofrermos? Ou A 2ª Vinda Do Cristo À Terra, Para Condenar E Reinar?</a:t>
            </a:r>
          </a:p>
          <a:p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"Mt 24:1 ¶ E, quando Jesus ia saindo do templo, aproximaram-se dele os Seus discípulos para Lhe mostrarem a estrutura do templo. 2 Jesus, porém, lhes disse: Não vedes tudo isto? Em verdade vos digo que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ficará aqui pedra sobre pedra que não seja derrubada.</a:t>
            </a:r>
            <a:r>
              <a:rPr lang="pt-BR" sz="36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E, estando assentado sobre o Monte das Oliveiras, chegaram-se a Ele os Seus discípulos em particular, dizendo: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Dize-nos, quando serão </a:t>
            </a:r>
            <a:r>
              <a:rPr lang="pt-BR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ESSAS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coisas, e que </a:t>
            </a:r>
            <a:r>
              <a:rPr lang="pt-BR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sinal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haverá da </a:t>
            </a:r>
            <a:r>
              <a:rPr lang="pt-BR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Tua vinda, e do fim do mundo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(Mt 24:1-3 ACF)</a:t>
            </a:r>
            <a:b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083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1" y="0"/>
            <a:ext cx="12191999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 v 3, há 2 perguntas: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"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serão </a:t>
            </a:r>
            <a:r>
              <a:rPr lang="pt-BR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ESSAS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coisas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?", a destruição do 2º Templo; e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"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pt-BR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sinal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haverá da </a:t>
            </a:r>
            <a:r>
              <a:rPr lang="pt-BR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tua vinda, e do fim do mundo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?" 2 sinônimos: "2ª vinda do Cristo, para reinar" = "completação dos tempos de Israel"</a:t>
            </a:r>
            <a:b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aqui, e na resposta caps. 24 e 25, nenhuma palavra sobre Arrebatamento (ainda um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mistério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Deus).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À luz das perguntas no v. 3, os inteiros caps. Mt 24,25 são sobre o período da </a:t>
            </a:r>
            <a: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Tribulação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(a 70-SD) em si mesma, particularmente sobre o seu final, NÃO são sobre o Arrebatamento.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49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23.2. Mt 24:30.b:  2ª Vinda, Glória, Terra,</a:t>
            </a:r>
            <a:r>
              <a:rPr lang="pt-BR" sz="36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Todos Os Santos</a:t>
            </a:r>
            <a:r>
              <a:rPr lang="pt-BR" sz="36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= Ap 11:15-17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(7ª Trombeta, Reinando)</a:t>
            </a:r>
            <a:r>
              <a:rPr lang="pt-BR" sz="36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= Ap 19:11-16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(Cavalo Branco, Diademas, Veste Ensanguentada, Espada Da Boca, Vara De Ferro)</a:t>
            </a:r>
          </a:p>
          <a:p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Mt 24:30.b. "Então aparecerá no céu o sinal do Filho do homem; e todas as tribos da terra se lamentarão,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verão o Filho do homem, vindo sobre as nuvens do céu, com poder e grande glória.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(Mt 24:30 ACF) 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"sinal": o Filho de Deus vindo para reinar Dn 7:13-14, visto nas nuvens Mc 13:26; Lc 21:25-27. Profetas são sinais Lc 2:34; Mt 12:39.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45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Ap 11:15- 17  "15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sétimo anjo tocou a sua trombeta, e houve no céu grandes vozes, que diziam: Os reinos do mundo vieram a ser de nosso SENHOR e do seu Cristo, e ele reinará para todo o sempre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 E os vinte e quatro anciãos, que estão assentados em seus tronos diante de Deus, prostraram-se sobre seus rostos e adoraram a Deus, 17 Dizendo: Graças te damos, Senhor Deus Todo-Poderoso, que és, e que eras, e que hás de vir, que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tomaste o teu grande poder, e reinaste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E iraram-se as nações, e veio a tua ira, e o tempo dos mortos, para que sejam julgados {*}, e o tempo de dares o galardão aos profetas, teus servos, e aos santos, e aos que temem o teu nome, a pequenos e a grandes, e o tempo de destruíres os que destroem a terra. 19 E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abriu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-se no céu o templo de Deus, e a arca da sua aliança foi vista no seu templo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houve relâmpagos, e vozes, e trovões, e terremotos e grande saraiva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 11:15-19 ACF)</a:t>
            </a:r>
            <a:r>
              <a:rPr lang="pt-BR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{* o tempo dos santos perseguidos e mortos, serem </a:t>
            </a:r>
            <a:r>
              <a:rPr lang="pt-BR" sz="28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vingados</a:t>
            </a:r>
            <a:r>
              <a:rPr lang="pt-BR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.}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090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Ap 19:11-16  "11 ¶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o céu aberto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um cavalo branco; e o que estava assentado sobre ele chama-se Fiel e Verdadeiro; e julga e peleja com justiça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E os seus olhos eram como chama de fogo; e sobre a sua cabeça havia muitos diademas; e tinha um nome escrito, que ninguém sabia senão ele mesmo. 13 E estava vestido de uma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veste salpicada de sangue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nome pelo qual se chama é a Palavra de Deus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14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seguiam-no os exércitos no céu em cavalos brancos, e vestidos de linho fino, branco e puro.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sua boca saía uma aguda espada, para ferir com ela as nações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as regerá com vara de ferro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mesmo é o que pisa o lagar do vinho do furor e da ira do Deus Todo-Poderoso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16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manto e na sua coxa tem escrito este nome: Rei dos reis, e Senhor dos senhores.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(ACF)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69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23.3. Mt 24:32-36: A Parábola Da Figueira</a:t>
            </a:r>
          </a:p>
          <a:p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"32 ¶ Aprendei, pois, esta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parábola da figueira: Quando já os seus ramos se tornam tenros e brotam folhas, sabeis que está próximo o verão. 33 Igualmente, quando virdes todas estas coisas, sabei que ele está próximo, às portas. 34 Em verdade vos digo que não passará esta geração sem que todas estas coisas aconteçam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35 O céu e a terra passarão, mas as minhas palavras não hão de passar. 36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Mas, concernente àquele dia e hora ninguém sabe, nem os anjos do céu, mas unicamente meu Pai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(Mt 24:32-36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Concernente àquele dia e hora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refere-se ao final da Tribulação. Os sinais não são para o Arrebatamento mas, sim, para a 2ª Vinda do Cristo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 julgar e reinar.</a:t>
            </a: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77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5D4260-3F29-4478-953B-69018CA02D9B}"/>
              </a:ext>
            </a:extLst>
          </p:cNvPr>
          <p:cNvSpPr/>
          <p:nvPr/>
        </p:nvSpPr>
        <p:spPr>
          <a:xfrm>
            <a:off x="0" y="0"/>
            <a:ext cx="12191999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23.4. Mt 24:37-39: A Similitude Com Os Dias De Noé</a:t>
            </a:r>
          </a:p>
          <a:p>
            <a:pPr indent="90170">
              <a:spcAft>
                <a:spcPts val="0"/>
              </a:spcAft>
            </a:pP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 "37 E,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como foi nos dias de Noé, assim será também a vinda do Filho do homem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 38 Porquanto,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assim como, nos dias anteriores ao dilúvio, comiam, bebiam, casavam e davam-se em casamento, até ao dia em que Noé entrou na arca, 39 E não o perceberam, até que veio o dilúvio, e os levou a todos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assim será também a vinda do Filho do homem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." (Mt 24:37-39 ACF)</a:t>
            </a:r>
            <a:br>
              <a:rPr lang="pt-BR" sz="4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Até 1260: falsa paz e prosperidade, Anticristo aceito como o Messias.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Depois: ignorados terríveis sinais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pré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derramamento da ira do Senhor, não recebem o Evangelho [do Reinar], zombam, comem e a bebem, casam, etc., até serem surpreendidos no derramamento da ira de Deus.</a:t>
            </a:r>
            <a:b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624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790</Words>
  <Application>Microsoft Office PowerPoint</Application>
  <PresentationFormat>Widescreen</PresentationFormat>
  <Paragraphs>47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Hélio de Menezes Silva</dc:creator>
  <cp:lastModifiedBy>Hélio de Menezes Silva</cp:lastModifiedBy>
  <cp:revision>22</cp:revision>
  <dcterms:created xsi:type="dcterms:W3CDTF">2018-03-01T00:16:26Z</dcterms:created>
  <dcterms:modified xsi:type="dcterms:W3CDTF">2018-03-01T21:59:06Z</dcterms:modified>
</cp:coreProperties>
</file>