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4A9DA-486B-4613-996D-9E97AD6EC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BE8421-2F69-4253-9BFB-BC1748EEA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1AE209-8223-46C7-9162-013D901F1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0C3211-5F63-401F-875E-90350C42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866CF-51BA-4675-AB95-F3FA2FEE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51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B086D-70AB-4E43-AACA-A73CAB3A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12B8105-9342-4A68-A866-80D82016F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B1C95F-28CA-45EB-B01A-B8E9792B5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C8CB93-68B9-4218-BA7A-35BAAF1F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025894-F34B-495C-9D07-D2705205A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125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B6C2A3-86BC-4659-9509-70828289F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56F823-5F3C-48F1-9BC0-1836915BD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369228-2CF5-4E49-A6F2-90E7CCDB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209E48-59FB-4306-AA63-011282B2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BB87B-0669-42FE-90B8-E7B890E9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885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7D4A8-A75C-4D35-AB6E-EB471A625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F19690-86CD-469D-9EC1-D75D88C5B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4EF8B6-0EED-47F7-BFC4-12382FF0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70EA61-FA65-48EE-84AF-1A266D8A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60F36B-7427-4E57-BB4B-2D72E3858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73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8FD7E-4B0D-4235-87B3-F2AB32A30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B0CF8A-104F-4672-AD41-459EAE3AB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6D11F8-E4CE-475E-9980-58F86CED7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E3A893-5DAC-400B-8486-792E50B0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059980-319C-4213-8EA5-C34A3264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496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3C44F-B754-4533-8D1E-7F8D3329F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26A2A6-1416-4C34-9C06-8E325E0A3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4E18BE-466C-4E3C-81D0-67FB4CBAF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10E32A-D43D-478B-A748-E66120C3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2A1DAB-8524-495C-9055-949699E9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7EB6426-34D5-42A8-9D98-BEA69B47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36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1166C-8AFA-4D8F-8059-963F0C6B8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D87B31-663C-40F9-BD27-C6CEB6150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8FF39E-1124-4928-A263-6845C4493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6BF885-3D3A-4FED-A68B-3552147F6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D8C1474-6354-4533-80D8-1A136DA8D9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4049245-671C-4C9C-9F38-95B1591C0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65BC91E-A2D2-4DDB-8002-24D9C3A2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0288FD3-9B94-470B-82FC-C3EBE4D7C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278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F6F78-99A3-41BE-8E58-CDC34CB3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868BF86-A7D3-4FF0-8F03-E1CE5C1DC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DCE4E00-3044-4B28-ACEC-0D584472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9C735C-64A2-4136-82BD-99690D03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75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57029B-03E8-4093-9209-42F8F72F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3B29172-9AB4-4891-A611-1CC3DA79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54CB110-2EE8-40C6-BD6C-0F305160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0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BF87D-3332-43A2-B373-4576ADEB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081E54-1412-46BB-BC1A-540E9C91A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4D9698C-482D-49EE-8631-0BD1907D1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38B8F9-B2A7-4DA2-8643-CD68B508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5CDB8C-DA6C-4B10-91E3-5DFCB460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DE7664-A403-49A7-B872-1F58572A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77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3D0BB-E61F-41CF-84DD-763C78E1E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F52C3A3-58F2-4F1A-A63C-15F854C76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74C3D05-CD36-4150-8ED7-74F59444F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EE72A16-72E1-4B97-8D2A-E23EB5C3C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2F9F1B-D4A5-4AE8-8AB5-8CFDE549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99EFED-74B7-4A52-89CD-14E25F34F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15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5A8EB0B-B80F-49FD-91C0-C655CEF3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9F2622-6C22-4A98-BBC9-13B3D7F19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8CB215-C0C2-4242-A350-A7A8A6C514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4CEAC-F864-4C12-8CB9-064EFA24F93D}" type="datetimeFigureOut">
              <a:rPr lang="pt-BR" smtClean="0"/>
              <a:t>28/02/2018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8A8135-95CE-4F87-A69D-D307BBB35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34DD93-0304-4138-B964-A01C0EA147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77AB1-6CDB-4E51-8D6F-04D44D4922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164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2E0E1F-6E7E-4F65-8C16-6FCC258B5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64036"/>
          </a:xfrm>
        </p:spPr>
        <p:txBody>
          <a:bodyPr>
            <a:noAutofit/>
          </a:bodyPr>
          <a:lstStyle/>
          <a:p>
            <a:pPr marL="228600">
              <a:spcAft>
                <a:spcPts val="0"/>
              </a:spcAft>
            </a:pP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22. --&gt;&gt; DIA [2520.IV]: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Ressurreição </a:t>
            </a:r>
            <a:r>
              <a:rPr lang="pt-BR" sz="4400" b="1" u="sng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(3º Grupo do 1º Tipo)</a:t>
            </a: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E</a:t>
            </a:r>
            <a:r>
              <a:rPr lang="pt-BR" sz="4400" b="1" u="sng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(2º) </a:t>
            </a: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Arrebatamento </a:t>
            </a:r>
            <a:r>
              <a:rPr lang="pt-BR" sz="4400" b="1" u="sng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(2 Testemunhas + 144.000 + salvos do VT e da 70-SD)</a:t>
            </a: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;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*A 2ª Vinda Do Cristo;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*Conversão Nacional De Israel</a:t>
            </a:r>
            <a:endParaRPr lang="pt-B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193865-C3AE-4235-93A7-AD884E6FF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64036"/>
            <a:ext cx="9144000" cy="332508"/>
          </a:xfrm>
        </p:spPr>
        <p:txBody>
          <a:bodyPr>
            <a:normAutofit fontScale="9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486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Os 14:1-4 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4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sararei o seu voltar- atrás,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voluntariamente os amarei; porque a Minha ira se apartou dele.</a:t>
            </a:r>
            <a:r>
              <a:rPr lang="x-none" sz="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4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4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Jl 2:32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há de ser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aquele que invocar o nome do SENHOR será libertado; porque no monte Sião e em Jerusalém haverá livramento, assim como disse o SENHOR, e entre os sobreviventes, aqueles que o SENHOR chamar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i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LTT</a:t>
            </a:r>
            <a:br>
              <a:rPr lang="pt-BR" i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0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Zc 13:8-9 </a:t>
            </a:r>
            <a:r>
              <a:rPr lang="x-none" sz="2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8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acontecerá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toda a terra, diz o SENHOR, que as duas partes dela serão extirpadas,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expirarão; mas a terceira parte será deixada nela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5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farei passar esta terceira parte através do fogo, e a purificarei, como se purifica a prata, e a provarei, como se prova o ouro.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 invocará o Meu nome, e Eu a ouvirei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direi: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é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Meu povo; e ela dirá: O SENHOR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meu Deus.</a:t>
            </a:r>
            <a:r>
              <a:rPr lang="x-none" sz="1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LTT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513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Zc 12:10-14 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10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a casa de Davi, e sobre os habitantes de Jerusalém, derramarei o Espírito de graça e de súplicas; e olharão para Mim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Quem elas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traspassaram; e eles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prantearão por Ele, como quem pranteia por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filho unigênito; e chorarão amargamente por Ele, como se chora amargamente por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primogênito.</a:t>
            </a:r>
            <a:r>
              <a:rPr lang="x-none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LTT</a:t>
            </a:r>
            <a:b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24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1/3 dos judeus vivos será convertido Zc 13:8, os demais serão mortos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acontecerá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toda a terra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diz o SENHOR, que as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 partes dela serão extirpadas,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expirarão; mas a terceira parte será deixada nela.</a:t>
            </a:r>
            <a:b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076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21920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resto de Israel rogará pela vinda do Messias prometido; </a:t>
            </a:r>
            <a:b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latin typeface="Segoe UI" panose="020B0502040204020203" pitchFamily="34" charset="0"/>
                <a:ea typeface="Times New Roman" panose="02020603050405020304" pitchFamily="18" charset="0"/>
              </a:rPr>
              <a:t>Os 5:15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Irei 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voltarei ao Meu lugar, até que se reconheçam culpados e busquem a Minha face; estando eles angustiados, de madrugada Me buscarão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Os 6:1-3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Vinde, </a:t>
            </a:r>
            <a:r>
              <a:rPr lang="x-none" sz="24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tornemos ao SENHOR, porque Ele despedaçou, e Ele nos sarará; Ele nos feriu, e Ele nos atará a ferida.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de dois dias Ele nos revivificará; ao terceiro dia Ele nos ressuscitará, e viveremos diante dEle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conheçamos,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avidamente- prossigamos em conhecer ao SENHOR; a Sua saída, como o alvorecer, está assegurada; 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a nós virá como a chuva, como as chuvas, como a última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primeira chuva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a terra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Cristo volta, salva-os, destroi inimigos deles,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Israel é convertida ao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reconhecê-lO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toda a nação pranteia Zc 12:10-13:2,6; Rm 11:25-26.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2400" b="1" dirty="0">
                <a:latin typeface="Segoe UI" panose="020B0502040204020203" pitchFamily="34" charset="0"/>
                <a:ea typeface="Times New Roman" panose="02020603050405020304" pitchFamily="18" charset="0"/>
              </a:rPr>
              <a:t>Zc 12:10-13:2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10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a casa de Davi, e sobre os habitantes de Jerusalém, derramarei o Espírito de graça e de súplicas; e olharão para Mim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Quem elas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TRASPASSARAM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eles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prantearão por Ele, como quem pranteia por 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filho unigênito; e chorarão amargamente por Ele, como se chora amargamente por [</a:t>
            </a:r>
            <a:r>
              <a:rPr lang="x-none" sz="28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lang="x-none" sz="28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primogênito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Naquele dia [</a:t>
            </a:r>
            <a:r>
              <a:rPr lang="x-none" sz="28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8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grande o pranto em Jerusalém, como o pranto de Hadade-Rimom no vale de Megido.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12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terra pranteará, cada família à parte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família da casa de Davi à parte, e suas esposas à parte; e a família da casa de Natã à parte, e suas esposas à parte;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13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família da casa de Levi à parte, e suas esposas à parte; a família de Simei à parte, e suas esposas à parte.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14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as mais famílias remanescentes, cada família à parte, e suas esposas à parte. </a:t>
            </a:r>
            <a:b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39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13:</a:t>
            </a:r>
            <a:r>
              <a:rPr lang="pt-BR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6</a:t>
            </a:r>
            <a:r>
              <a:rPr lang="pt-BR" sz="8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alguém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187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Lhe dirá: Que feridaS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estas nas Tuas mãos? Então Ele lhe responderá: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feridaS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que fui ferido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casa dos Meus amigos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LTT</a:t>
            </a:r>
            <a: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Rm 11:25-26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25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não desejo vós desconhecer[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ó irmãos, este mistério (a fim de que não sejais sábios junto às vossas próprias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presunções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que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endurecimento em parte tem vindo sobre Israel, até a plenitude dos gentios entrar. 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26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assim, todo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Israel será salvo, como tem sido escrito: "Proveniente- de- dentro- de Sião virá o Libertador e desviará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impiedades para- longe- de Jacó."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i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LTT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41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22.4. Ao Voltar, O Cristo Pisa Primeiro Sobre O Monte Das Oliveiras</a:t>
            </a:r>
          </a:p>
          <a:p>
            <a:pPr marR="28575"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Ver Zc 14:4.a e Seção 20.5.).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b="1" dirty="0">
                <a:latin typeface="Segoe UI" panose="020B0502040204020203" pitchFamily="34" charset="0"/>
                <a:ea typeface="Times New Roman" panose="02020603050405020304" pitchFamily="18" charset="0"/>
              </a:rPr>
              <a:t>Zc 14:4 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naquele dia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estarão os seus pés sobre o monte das Oliveiras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, que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defronte de Jerusalém para o oriente;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o monte das Oliveiras será fendido pelo meio, para o oriente e para o ocidente, e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haverá um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vale muito grande; e metade do monte se apartará para o Norte, e a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outra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metade dele para o Sul.</a:t>
            </a:r>
            <a:r>
              <a:rPr lang="x-none" sz="8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ACF</a:t>
            </a:r>
            <a:endParaRPr lang="pt-BR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23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22.1. Determinação Deste Dia (dia 2520): Dn 9:27,24</a:t>
            </a:r>
            <a:b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22.2. Todos Os Que Foram Salvos No VT Ou Na 70-SD Serão Juntamente Ressuscitados E Arrebatados No Dia 2520</a:t>
            </a:r>
            <a:b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22.3. Restarão Vivos 1/3 Dos Israelitas. Todos Serão Convertidos.</a:t>
            </a:r>
            <a:b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22.4. Ao Voltar, O Cristo Pisa Primeiro Sobre O Monte Das Oliveiras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61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708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5000"/>
              </a:lnSpc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22.1. Determinação Deste Dia (dia 2520): Dn 9:27,24</a:t>
            </a:r>
          </a:p>
          <a:p>
            <a:pPr>
              <a:lnSpc>
                <a:spcPct val="95000"/>
              </a:lnSpc>
            </a:pP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"24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Setenta semanas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 determinadas sobre o teu povo, e sobre a tua santa cidade, para cessar a transgressão, e para dar fim aos pecados, e para expiar a iniquidade, e trazer a justiça eterna, e selar a visão e a profecia, e para ungir o Santíssimo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25 Sabe e entende: desde a saída da ordem para restaurar, e para edificar a Jerusalém, até ao Messias, o Príncipe, haverá sete semanas, e sessenta e duas semanas; as ruas e o muro se reedificarão, mas em tempos angustiosos. 26 E depois das sessenta e duas semanas será cortado o Messias, mas não para si mesmo; e o povo do príncipe, que há de vir, destruirá a cidade e o santuário, e o seu fim será com uma inundação; e até ao fim haverá guerra; estão determinadas as assolações. 27 E ele firmará aliança com muitos por uma semana {*}; e na metade da semana fará cessar o sacrifício e a oblação; e sobre a asa das abominações virá o assolador,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isso até à consumação; e o que está determinado será derramado sobre o assolador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(Dn 9:24-27 ACF)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904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{1 "semana" = 7 anos x (12 meses/ano) x (30 dias/mês) = 2520 dias.}</a:t>
            </a:r>
            <a:br>
              <a:rPr lang="pt-BR" sz="32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Note 6 profecias de Daniel 9:24 sobre este dia 2520:</a:t>
            </a:r>
            <a:r>
              <a:rPr lang="pt-BR" sz="3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"Setenta semanas estão determinadas sobre o teu povo, e sobre a tua santa cidade, 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(a) para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cessar a transgressão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{*}, e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(particularmente de Israel)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(b) para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 fim aos pecados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{*}, e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(particularmente de Israel)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(c) para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expiar a iniquidade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{*}, e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(particularmente de Israel)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(d)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trazer a justiça eterna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{*}, e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(particularmente a Israel)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(e)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selar a visão e a profecia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{*}, e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(particularmente concluir o cumprimento da profecia do livro de Daniel sobre Israel)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(f) para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ungir O Mais Santo de todos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{*}."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{*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usualmente significa o LUGAR no Templo. Mas não pode se referir ao Templo da 70-SD, que ainda terá a abominação até o dia 2550. O v. seguinte fala do Cristo. O mais natural é se aceitar que, no v. 24, "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Mais Santo de todos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significa uma PESSOA": o Cristo.</a:t>
            </a:r>
            <a:r>
              <a:rPr lang="pt-BR" sz="3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3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2192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22.2. Todos Os Salvos Do VT Ou Da 70-SD Serão Juntamente Ressuscitados E Arrebatados No Dia 2520</a:t>
            </a:r>
          </a:p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As 2 testemunhas serão ressuscitadas no dia 2520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 Jerusalém, recebendo corpos glorificados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11:7-13: 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daqueles três dias e meio,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espírito de vida, proveniente- de- dentro- de Deus, entrou 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eles; e eles se puseram sobre os seus pés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grande temor caiu sobre aqueles 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contemplando.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 12)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 ouviram uma grande voz proveniente- de- dentro- do céu, dizendo-lhes: 'Subi vós para aqui'. E eles, dentro dA nuvem, subiram para dentro do céu; e os contemplaram os seus inimigos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 13)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naquela 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mesma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hora, houve um grande terremoto, e a décima parte da cidade  caiu. E foram mortos, no terremoto, sete mil nomes de homens. E os 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restantes aterrorizados se tornaram, e deram glória a o Deus do céu.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33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50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Todos esses </a:t>
            </a:r>
            <a:r>
              <a:rPr lang="pt-B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salvos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VT e da 70-SD serão 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israelitas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(ou prosélitos) convertidos ao Cristo, portanto, estarão juntos em, no mesmo dia 2520, tanto 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ressuscitar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 26:19; Dn 12:2-3; Ap 20:4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corpos glorificados, como ser elevados ao céu.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3200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teus mortos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também o meu cadáver viverão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ressuscitarão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despertai e exultai, os que habitais no pó, porque o teu orvalho será como o orvalho das ervas,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terra lançará de si os mortos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(Is 26:19 ACF)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2800" dirty="0">
                <a:solidFill>
                  <a:srgbClr val="FF0000"/>
                </a:solidFill>
                <a:latin typeface="Segoe UI" panose="020B0502040204020203" pitchFamily="34" charset="0"/>
              </a:rPr>
              <a:t>2)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</a:rPr>
              <a:t> 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</a:rPr>
              <a:t>muitos </a:t>
            </a:r>
            <a:r>
              <a:rPr lang="pt-BR" sz="3600" b="1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</a:rPr>
              <a:t>(corpos)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</a:rPr>
              <a:t> de entre os que dormem no pó da terra ressuscitarão, estes para vida eterna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</a:rPr>
              <a:t>, e os outros para vergonha </a:t>
            </a:r>
            <a:r>
              <a:rPr lang="pt-BR" sz="280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800" i="1" dirty="0">
                <a:solidFill>
                  <a:srgbClr val="808080"/>
                </a:solidFill>
                <a:latin typeface="Kristen ITC" panose="03050502040202030202" pitchFamily="66" charset="0"/>
              </a:rPr>
              <a:t>e</a:t>
            </a:r>
            <a:r>
              <a:rPr lang="pt-BR" sz="280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</a:rPr>
              <a:t> desprezo eterno.</a:t>
            </a:r>
            <a:r>
              <a:rPr lang="pt-BR" sz="2800" dirty="0">
                <a:solidFill>
                  <a:srgbClr val="FF0000"/>
                </a:solidFill>
                <a:latin typeface="Segoe UI" panose="020B0502040204020203" pitchFamily="34" charset="0"/>
              </a:rPr>
              <a:t>    3) 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</a:rPr>
              <a:t>Os que forem sábios, pois, resplandecerão como o fulgor do firmamento; e os que movem muitos para serem justificados, </a:t>
            </a:r>
            <a:r>
              <a:rPr lang="pt-BR" sz="280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800" i="1" dirty="0">
                <a:solidFill>
                  <a:srgbClr val="808080"/>
                </a:solidFill>
                <a:latin typeface="Kristen ITC" panose="03050502040202030202" pitchFamily="66" charset="0"/>
              </a:rPr>
              <a:t>resplandecerão</a:t>
            </a:r>
            <a:r>
              <a:rPr lang="pt-BR" sz="280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</a:rPr>
              <a:t> como as estrelas sempre e eternamente.</a:t>
            </a:r>
            <a:r>
              <a:rPr lang="pt-BR" sz="2800" dirty="0">
                <a:solidFill>
                  <a:srgbClr val="FF0000"/>
                </a:solidFill>
                <a:latin typeface="Segoe UI" panose="020B0502040204020203" pitchFamily="34" charset="0"/>
              </a:rPr>
              <a:t>  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(Dn 12:2-3 ACF)</a:t>
            </a:r>
            <a:br>
              <a:rPr lang="pt-BR" sz="4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185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vi tronos; e assentaram-se sobre eles, e foi-lhes dado o poder de julgar; e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as almas daqueles que foram decapitados pelo testemunho de Jesus, e pela palavra de Deus, e que não adoraram a besta, nem a sua imagem, e não receberam o sinal em suas testas nem em suas mãos; e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viveram, e reinaram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Cristo durante mil anos.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20:4 ACF)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Obviamente, eles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(judeus (ou prosélitos) convertidos ao Cristo: as 2 testemunhas, os 144.000 e os salvos já falecidos do VT e da 70-SD)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ganharão o mesmo tipo de corpo glorificado que nós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(os crentes de entre as igrejas locais)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ganharemos. Obviamente também, como no caso do 2º grupo ressuscitado com corpos glorificados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(os verdadeiros crentes de entre as igrejas locais)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serão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arrebatados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imediatamente depois de ressuscitados.</a:t>
            </a: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09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vi tronos; e assentaram-se sobre eles, e foi-lhes dado o poder de julgar; e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as almas daqueles que foram decapitados pelo testemunho de Jesus, e pela palavra de Deus, e que não adoraram a besta, nem a sua imagem, e não receberam o sinal em suas testas nem em suas mãos; e viveram, e reinaram com Cristo durante mil anos.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20:4 ACF)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Obviamente, eles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(judeus (ou prosélitos) convertidos)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ganharão o mesmo tipo de corpo glorificado que nós já teremos ganho, e serão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arrebatados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imediatamente depois de ressuscitados.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76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341596-C3E0-4634-B8B5-C055C3036E6F}"/>
              </a:ext>
            </a:extLst>
          </p:cNvPr>
          <p:cNvSpPr txBox="1"/>
          <p:nvPr/>
        </p:nvSpPr>
        <p:spPr>
          <a:xfrm>
            <a:off x="0" y="0"/>
            <a:ext cx="11831782" cy="818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22.3. Restando 1/3 Dos Israelitas No Mundo, Todos Serão Convertidos</a:t>
            </a:r>
            <a:r>
              <a:rPr lang="pt-BR" sz="3600" b="1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Ez 20:33-38, 41-44; Os 14:1-4; Jl 2:32; Zc 13:8-9; 12:10-14.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600" b="1" dirty="0">
                <a:latin typeface="Segoe UI" panose="020B0502040204020203" pitchFamily="34" charset="0"/>
                <a:ea typeface="Times New Roman" panose="02020603050405020304" pitchFamily="18" charset="0"/>
              </a:rPr>
              <a:t>Ez 20:33-38 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34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 tirarei dentre os povos, e vos congregarei das terras nas quais andais espalhados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38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separarei para fora de entre vós os rebeldes, e os que transgrediram contra Mim; da terra das suas peregrinações os tirarei, mas na terra de Israel não entrarão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sabereis que Eu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SENHOR.</a:t>
            </a:r>
            <a:r>
              <a:rPr lang="x-none" sz="1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r>
              <a:rPr lang="pt-BR" sz="1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1400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Ez 20:41-44 </a:t>
            </a:r>
            <a:r>
              <a:rPr lang="x-none" sz="1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41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cheiro suave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 deleitarei em vós, quando eu vos tirar dentre os povos e vos congregar das terras em que andais espalhados; e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serei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santificado em vós perante os olhos dos gentios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6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42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sabereis que Eu 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Eu vos introduzir na terra de Israel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terra pela qual levantei a Minha mão para dá-la a vossos pais.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... </a:t>
            </a:r>
            <a:r>
              <a:rPr lang="pt-BR" sz="2400" i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LTT</a:t>
            </a:r>
            <a:r>
              <a:rPr lang="x-none" sz="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T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995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707</Words>
  <Application>Microsoft Office PowerPoint</Application>
  <PresentationFormat>Widescreen</PresentationFormat>
  <Paragraphs>21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22. --&gt;&gt; DIA [2520.IV]:  * Ressurreição (3º Grupo do 1º Tipo) E (2º) Arrebatamento (2 Testemunhas + 144.000 + salvos do VT e da 70-SD);   *A 2ª Vinda Do Cristo;   *Conversão Nacional De Israel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22. --&gt;&gt; DIA [2520.IV]:  * Ressurreição (3º Grupo do 1º Tipo) E (2º) Arrebatamento (2 Testemunhas + 144.000 + salvos do VT e da 70-SD);   *A 2ª Vinda Do Cristo;   *Conversão Nacional De Israel</dc:title>
  <dc:creator>Hélio de Menezes Silva</dc:creator>
  <cp:lastModifiedBy>Hélio de Menezes Silva</cp:lastModifiedBy>
  <cp:revision>16</cp:revision>
  <dcterms:created xsi:type="dcterms:W3CDTF">2018-02-28T02:10:05Z</dcterms:created>
  <dcterms:modified xsi:type="dcterms:W3CDTF">2018-03-01T01:07:05Z</dcterms:modified>
</cp:coreProperties>
</file>