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64C66B-6C8D-4805-B918-030AF5C25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CFECB8-6DC0-49D8-B15E-9F6E8412C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87DBE8-7E67-4FDA-A5F2-9017E52FD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767BA5-F399-4E1C-B2D4-BE225D2E9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E928C6-A9FE-4608-8FDC-419C708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74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7EC20D-A861-43A5-AB32-791BA70B1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5EC91AD-14B6-45EC-B698-05AD43B59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D1930E-6596-41E7-A36F-AB6566ECE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55AE66-359F-4943-B302-E4665235B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7EDB6D-E20E-4C38-8176-C3CAD7F3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316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9DD189-8B7A-44B8-BDC1-A7B341774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208EC5F-1948-43D9-8D10-01309E353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DD1034-3E80-42F8-86D2-C26C853D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1F07BB-BE30-471E-A0A5-AE1D45EB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C7C75B-85AE-47C8-93C9-31DB1633C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978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964172-83C7-4910-BF86-65E50C2F9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793A99-99A1-459B-93FB-CC4AC826B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044791-3CE9-404F-BC97-E7FC0322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ACBBC7-CA09-472D-9C56-4E6953FB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F15EB5-F50E-4673-AB7C-3F7849B5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484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571901-8FDC-49AF-9EE0-F066430E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6F3039B-F467-492D-98ED-89BBF2B12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8B9D93-BDC2-457C-9981-80C5C3BE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0942C8-D92E-4DEA-ACD5-5A2BB2FA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13D339-8F3E-4DE4-91C1-9A3006689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49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967B8-8D24-4328-AE28-E0B8D5064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D0687D-EC09-4BE9-9F10-004577E4A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E7FA3E3-D542-422C-8FA4-779C0599C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79F7B9-6797-4BB3-BDC8-1F81334FC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740CF3-7CB2-4BD4-986F-005D1C9A1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B389C6-AD49-4FBA-BBA9-2AF23273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962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DF0AD-20A3-433F-AC75-75054A3D4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E6FD664-86F8-43C4-8E6F-19ED93D8B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AAC3F3-D989-4ABD-AA04-7C5872FFA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A89C289-21EB-4B4D-A136-08651500E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D90FC11-3938-4EB6-BDAA-9F93923B1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F702A53-7D3B-4278-9059-B66F05977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E4FD614-0AA6-44C6-8208-61A45E4E0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8211F71-7638-4B77-9FC5-59EAC529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30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4BE795-2E94-4FAF-A8E3-194C8E131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0A1F38-1944-4C3B-AA86-D5553F298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41CD07D-7043-4FBF-9CB6-D40B469E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668EA-F315-4768-84A3-8B013AF3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227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77A2F21-E520-4511-A3FD-D458F6C20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7969418-246C-4AC0-99B6-DCE2C5A8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2248F1C-5350-4146-B911-F885EEF5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1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C563DC-513D-41D5-A412-8DDE0E913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52BAF0-CB90-41B7-B510-46DD4F9D5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30A6B21-BDD5-400F-A761-F6F4D4FED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70939F-6C4C-4581-B3E4-518FB0F43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4619439-92DB-4B36-9653-C9DABEB44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7DE1BDA-2F0D-4618-804C-CC92D5BE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462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95F5B-6BFA-483A-88E6-2DA204ED0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14D9E11-D3C2-4B5F-AC96-1457167F6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87D1C5A-6415-4BEE-B35A-F8A369289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E2BF9D3-35C9-4061-B8A1-37AEE2B8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B6DC1C5-46E3-4381-9745-0516199B2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8134D75-D303-4683-B091-D23AC3428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7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4D1C7C-A79A-4A2F-9510-B4D79F6BE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873FF6-6A1D-4E27-B37B-7F08CEFE4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26A54B-5011-4FD0-8C41-1586D460C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8DF14-A9A2-4997-8E66-2A64F0A960BB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0ED38B-B86B-4808-AE2A-A0DBDD443D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783C49-4C97-4E71-919F-3FFEB68A4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A48BA-D59C-4005-BE39-298BDCE79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78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5891C-42B1-4245-9EED-6C7C52E13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11970327" cy="6677891"/>
          </a:xfrm>
        </p:spPr>
        <p:txBody>
          <a:bodyPr/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21. --&gt;&gt; 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 [2520.III]: 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6º Ao 7º Selo, 7ª Trombeta, 7ª Taça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5D6657-309D-48AF-A314-F71BB8227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77891"/>
            <a:ext cx="9144000" cy="304799"/>
          </a:xfrm>
        </p:spPr>
        <p:txBody>
          <a:bodyPr>
            <a:normAutofit fontScale="77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084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A49F6C6-7704-41B5-9DB8-78FB71B69804}"/>
              </a:ext>
            </a:extLst>
          </p:cNvPr>
          <p:cNvSpPr/>
          <p:nvPr/>
        </p:nvSpPr>
        <p:spPr>
          <a:xfrm>
            <a:off x="-1" y="0"/>
            <a:ext cx="12192001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545580" algn="r"/>
              </a:tabLst>
            </a:pP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21.1. 6º Selo: Ap 6:12-17. Supremos Cataclismos</a:t>
            </a:r>
          </a:p>
          <a:p>
            <a:pPr>
              <a:tabLst>
                <a:tab pos="6545580" algn="r"/>
              </a:tabLst>
            </a:pPr>
            <a:endParaRPr lang="pt-B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6545580" algn="r"/>
              </a:tabLst>
            </a:pP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21.2. 7º Selo: Ap 8:1,5. Silêncio No Céu Quase ½ Hora; Vozes, Trovões, Relâmpagos E Terremotos</a:t>
            </a:r>
          </a:p>
          <a:p>
            <a:pPr>
              <a:tabLst>
                <a:tab pos="6545580" algn="r"/>
              </a:tabLst>
            </a:pP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6545580" algn="r"/>
              </a:tabLst>
            </a:pP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21.3. == 7ª Trombeta: Ap 10:7; 11:15-19. Mistério Cumprido; Cristo Reina; Vozes; Mártires Vingados E Galardoados; Ira De Deus; Cataclismos; Templo Aberto No Céu</a:t>
            </a:r>
          </a:p>
          <a:p>
            <a:pPr>
              <a:tabLst>
                <a:tab pos="6545580" algn="r"/>
              </a:tabLst>
            </a:pP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6545580" algn="r"/>
              </a:tabLst>
            </a:pP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21.4. == 7ª Taça: Ap 16:17-21. Voz No Templo No Céu, "Está Feito", Cataclismos, Jerusalém Fendida Em 3, Furor Da Sua Ira, Blasfemadores</a:t>
            </a:r>
            <a:endParaRPr lang="pt-BR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082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1F9A87D-6D50-4E91-AF21-46055BB20DA9}"/>
              </a:ext>
            </a:extLst>
          </p:cNvPr>
          <p:cNvSpPr/>
          <p:nvPr/>
        </p:nvSpPr>
        <p:spPr>
          <a:xfrm>
            <a:off x="0" y="0"/>
            <a:ext cx="1219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21.1. O 6º Selo:</a:t>
            </a:r>
            <a:r>
              <a:rPr lang="pt-BR" sz="40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Ap 6:12-17. </a:t>
            </a: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Supremos Cataclismos </a:t>
            </a:r>
            <a:b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</a:br>
            <a:endParaRPr lang="pt-BR" sz="40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6:12-17: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Grande terremoto, sol enegrecido, lua como sangue, estrelas caindo, céu retirado, todos os montes e ilhas removidos dos seus lugares; todos os ímpios escondem-se em cavernas e rochas, e bramam de pavor do grande dia da ira do Cordeiro; é vindo o grande dia da Sua ira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7:2: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Anjo clama com alta voz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7:9: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Grande multidão no céu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16127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1F9A87D-6D50-4E91-AF21-46055BB20DA9}"/>
              </a:ext>
            </a:extLst>
          </p:cNvPr>
          <p:cNvSpPr/>
          <p:nvPr/>
        </p:nvSpPr>
        <p:spPr>
          <a:xfrm>
            <a:off x="0" y="0"/>
            <a:ext cx="12192000" cy="630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"12 E, havendo aberto o sexto selo, olhei, e eis que houve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grande tremor de terra; e o sol tornou-se negro como saco de cilício, e a lua tornou-se como sangue; 13 E as estrelas do céu caíram sobre a terra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como quando a figueira lança de si os seus figos verdes, abalada por um vento forte. 14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céu retirou-se como um livro que se enrola; e todos os montes e ilhas foram removidos dos seus lugares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15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reis da terra, e os grandes, e os ricos, e os tribunos, e os poderosos, e todo o servo, e todo o livre, se esconderam nas cavernas e nas rochas das montanhas; 16 E diziam aos montes e aos rochedos: Caí sobre nós, e escondei-nos do rosto daquele que está assentado sobre o trono, e da ira do Cordeiro; 17 Porque é vindo o grande dia da sua ira; e quem poderá subsistir?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6:12-17 ACF)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38375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1F9A87D-6D50-4E91-AF21-46055BB20DA9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"2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outro anjo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subir do lado do sol nascente, e que tinha o selo do Deus vivo; 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clamou com grande voz aos quatro anjos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quem fora dado o poder de danificar a terra e o mar, 3 Dizendo: Não danifiqueis a terra, nem o mar, nem as árvores, até que hajamos assinalado nas suas testas os servos do nosso Deus. ...9 Depois destas coisas olhei, 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aqui uma multidão, a qual ninguém podia contar, de todas as nações, e tribos, e povos, e línguas, que estavam diante do trono, e perante o Cordeiro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trajando vestes brancas e com palmas nas suas mãos;..." (Ap 7:2,9 ACF)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64107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1F9A87D-6D50-4E91-AF21-46055BB20DA9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21.2. O 7º Selo:</a:t>
            </a:r>
            <a:r>
              <a:rPr lang="pt-BR" sz="36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Ap 8:1,5.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Silêncio No Céu Por Quase ½ Hora; Vozes, Trovões, Relâmpagos E Terremotos</a:t>
            </a:r>
          </a:p>
          <a:p>
            <a:pPr marR="28575">
              <a:spcAft>
                <a:spcPts val="0"/>
              </a:spcAft>
            </a:pP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 "1 ¶ E, havendo aberto o sétimo selo, fez-se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silêncio no céu quase por meia hora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 ... 5 E o anjo tomou o incensário, e o encheu do fogo do altar, e o lançou sobre a terra; 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houve depois vozes, e trovões, e relâmpagos e terremotos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 ..." (Ap 8:1,5 ACF)</a:t>
            </a:r>
            <a:b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582429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1F9A87D-6D50-4E91-AF21-46055BB20DA9}"/>
              </a:ext>
            </a:extLst>
          </p:cNvPr>
          <p:cNvSpPr/>
          <p:nvPr/>
        </p:nvSpPr>
        <p:spPr>
          <a:xfrm>
            <a:off x="0" y="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21.3. == 7ª Trombeta:</a:t>
            </a:r>
            <a:r>
              <a:rPr lang="pt-BR" sz="36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Ap 10:7; 11:15-19.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Mistério Cumprido; Cristo Reina; Vozes; Mártires Vingados E Galardoados; Ira De Deus; Cataclismos; Templo Aberto No Céu</a:t>
            </a:r>
          </a:p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mistério de Deus é cumprido; reinos tornam-se do Cristo; grandes vozes no céu; os mártires do VT e da 70-SD são vingados e são julgados para premiações; destruidores são destruídos; ira de Deus; relâmpagos, vozes, trovões, terremotos, grande saraiva; Templo aberto no céu.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95597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1F9A87D-6D50-4E91-AF21-46055BB20DA9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"17 ¶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sétimo anjo derramou a sua taça no ar, e saiu grande voz do templo do céu, do trono, dizendo: Está feito. 18 E houve vozes, e trovões, e relâmpagos, e um grande terremoto, como nunca tinha havido desde que há homens sobre a terra; tal foi este tão grande terremoto. 19 E a grande cidade fendeu-se em três partes, e as cidades das nações caíram; e da grande Babilônia se lembrou Deus, para lhe dar o cálice do vinho da indignação da sua ira. 20 E toda a ilha fugiu; e os montes não se acharam. 21 E sobre os homens caiu do céu uma grande saraiva, pedras do peso de um talento; e os homens blasfemaram de Deus por causa da praga da saraiva; porque a sua praga era mui grande."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(Ap 16:17-21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73090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1F9A87D-6D50-4E91-AF21-46055BB20DA9}"/>
              </a:ext>
            </a:extLst>
          </p:cNvPr>
          <p:cNvSpPr/>
          <p:nvPr/>
        </p:nvSpPr>
        <p:spPr>
          <a:xfrm>
            <a:off x="0" y="0"/>
            <a:ext cx="12192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Outro modo de ver as correspondências entre 6º a 7º Selos, 7ª Trombeta, 7ª Taça: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Veja Cap. 14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Nosso Ponto De Partida Para Análise E Compreensão Da Descrição Do Restante Da 70-SD, Em Apocalipse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Mt 24 e os 7 selos, 7 trombetas e 7 taças de Apocalipse são RECAPITULAÇÕES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pt-BR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10797437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736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Kristen ITC</vt:lpstr>
      <vt:lpstr>Times New Roman</vt:lpstr>
      <vt:lpstr>Wide Latin</vt:lpstr>
      <vt:lpstr>Tema do Office</vt:lpstr>
      <vt:lpstr>21. --&gt;&gt; DIA [2520.III]:   6º Ao 7º Selo, 7ª Trombeta, 7ª Taça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7</cp:revision>
  <dcterms:created xsi:type="dcterms:W3CDTF">2018-02-28T00:35:20Z</dcterms:created>
  <dcterms:modified xsi:type="dcterms:W3CDTF">2018-02-28T01:59:46Z</dcterms:modified>
</cp:coreProperties>
</file>