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A1E885-EF54-4EB7-BCAD-226DCE435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604303-2C1E-4D4F-BEDE-F3F3B9881D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07B614-C523-49EC-BA90-ED4143876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45F1-2F91-40FD-A855-B7CFE89F39DE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DEAD0F-1129-41D3-A507-B970C8FBE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CD8561-73E9-430D-972B-D49054626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3B9-81D1-4437-BB89-27B532A5F2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531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90E285-4618-4924-A509-17A3D81EA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FB3257D-4754-49AE-9357-F73424048A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1E031D-05AD-4260-907D-64D3A688F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45F1-2F91-40FD-A855-B7CFE89F39DE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85466A-B6A6-4704-B697-2033F05A0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4DBEC4-6334-4758-B232-788EF9116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3B9-81D1-4437-BB89-27B532A5F2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4225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C8DA503-BBA2-4BBA-A2F2-3942E17079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5A25687-7D00-4DBE-8770-131314B01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E71400-5EB9-4F5F-9167-536FF8870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45F1-2F91-40FD-A855-B7CFE89F39DE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4A9D35-A411-40F9-A459-F169497CE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0CA604-971D-40F1-8CB2-C1E2F4D96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3B9-81D1-4437-BB89-27B532A5F2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762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50571-E334-4D76-BA34-CC3275BB8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7E59C7-C33D-486B-8B16-A4E89DF1C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F734D6-4A7D-4777-B132-B541E5540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45F1-2F91-40FD-A855-B7CFE89F39DE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A065AE-A78F-44F8-9173-6E87B0CF4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4889BA-6F79-476B-AC2C-FD70F6B09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3B9-81D1-4437-BB89-27B532A5F2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09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B7CC8A-C479-4796-A49B-9CDE2722F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3E079A2-94EC-45E1-A89F-80EC0B724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CCE30B7-32A8-4E9C-B587-95B985D2F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45F1-2F91-40FD-A855-B7CFE89F39DE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7F79C6-A56B-45DF-8D72-5E3A7B327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DDC7B7-04CD-49DF-9E16-C6AA635DC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3B9-81D1-4437-BB89-27B532A5F2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62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EFBA9F-183D-428D-AF4F-DF810D73D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260BA-22DC-45E2-83B5-4E53DF0F17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EB6BFF2-61BE-4015-A7B3-FD0D83DD1C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2DDCB33-F9F5-44AE-9642-31AC3CDC6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45F1-2F91-40FD-A855-B7CFE89F39DE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D9BE62E-E584-473C-9E2D-8C81DC626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32D2EA4-F50B-4454-950C-5B9144481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3B9-81D1-4437-BB89-27B532A5F2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515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4A2CE7-C7BB-4E76-BE16-7D57E7411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CE60F61-5942-4118-A59F-529386C97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8B71989-94ED-419F-A441-D51192219B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E0ED603-6C4F-4594-9C85-9EBF1FA3A2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183765C-52C5-4440-90E0-1A76CB3215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8655AFF-E0CA-4155-A4FA-B74643C9D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45F1-2F91-40FD-A855-B7CFE89F39DE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485C291-8BF8-42D7-A96B-FA535EE8F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BD76E5A-B576-4184-841C-AE2C4396D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3B9-81D1-4437-BB89-27B532A5F2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52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96DA61-325C-4459-B362-7F66DC40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01D0296-FC9F-438B-B649-D01C8898E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45F1-2F91-40FD-A855-B7CFE89F39DE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7A3CD25-7EF1-4884-A925-853FFCB81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A773F6A-CEE1-4DE2-976B-01807875C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3B9-81D1-4437-BB89-27B532A5F2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6579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F471AC9-AA91-443D-AF56-C43CB1DF4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45F1-2F91-40FD-A855-B7CFE89F39DE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C986F2B-0FC0-49F0-A958-3E81A9931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1CE0973-883A-49C2-AD93-B81F5B060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3B9-81D1-4437-BB89-27B532A5F2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988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5C7FA1-5E5A-4C1E-87AD-883BD77BF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E8B421-759C-4245-B658-A17897594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7475135-B0D1-4001-A0EC-A383446C0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DA3F77D-719E-4C14-B025-6CE102D63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45F1-2F91-40FD-A855-B7CFE89F39DE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B6E7B35-0C6B-4BF3-BFBA-3E3210FD7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472C825-038B-4D98-8C94-DBA60CB01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3B9-81D1-4437-BB89-27B532A5F2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37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65D819-1CE5-4524-85DB-9A3529339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94F87F6-1EC3-4DBD-A763-64E017E27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EEC876F-ADA5-4B54-8332-B1D1F18A63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9798410-6132-453D-A13D-EC78C0D9C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845F1-2F91-40FD-A855-B7CFE89F39DE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FA78673-F320-4DDA-A2CD-BF462EB27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BF39C07-9350-41E9-8B56-6174C7BF0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5E3B9-81D1-4437-BB89-27B532A5F2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0326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3FEE014-4461-4F1F-9A93-AF2949DC2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E0610FC-5E49-4B2F-B47A-7DEC240E1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939DFB-197A-4474-A04D-6C17D3A6DD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845F1-2F91-40FD-A855-B7CFE89F39DE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2CD938-5A16-4CFC-8C69-91314A965A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886C3A-5AD6-4863-8813-700B0517F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5E3B9-81D1-4437-BB89-27B532A5F2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519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Global_Financial_Centres_Index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file:///D:\HELIO\IGREJA\0\SoScrip-EmCONSTRUCAO\EscatologiaEDispensacoes\FaltaCompletar\_NOLINK_|_IGNORE_|verse:40.24.15|modid:ltt2009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D43097-0928-4E93-9743-C7D0F05FCE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664036"/>
          </a:xfrm>
        </p:spPr>
        <p:txBody>
          <a:bodyPr>
            <a:normAutofit fontScale="90000"/>
          </a:bodyPr>
          <a:lstStyle/>
          <a:p>
            <a:r>
              <a:rPr lang="pt-BR" sz="54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19. --&gt;&gt; DIA [2520.I]: </a:t>
            </a:r>
            <a:br>
              <a:rPr lang="pt-BR" sz="54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54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54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 Babilônia Política Destruída; </a:t>
            </a:r>
            <a:br>
              <a:rPr lang="pt-BR" sz="54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54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54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 Mt 24 = Últimos Dias Da 70-SD. </a:t>
            </a:r>
            <a:br>
              <a:rPr lang="pt-BR" sz="54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54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54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*Anticristo No Lugar Santo</a:t>
            </a:r>
            <a:endParaRPr lang="pt-BR" sz="5400" dirty="0">
              <a:solidFill>
                <a:srgbClr val="C00000"/>
              </a:solidFill>
              <a:latin typeface="Wide Latin" panose="020A0A07050505020404" pitchFamily="18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D634BD-7D95-49BF-882E-442B89CD04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64036"/>
            <a:ext cx="9144000" cy="346364"/>
          </a:xfrm>
        </p:spPr>
        <p:txBody>
          <a:bodyPr>
            <a:normAutofit fontScale="925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8871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Poderia ela vir a ser </a:t>
            </a:r>
            <a:r>
              <a:rPr lang="pt-BR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Roma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mesmo que atualmente ela é somente o 74º maior centro econômico do mundo? (</a:t>
            </a:r>
            <a:r>
              <a:rPr lang="pt-BR" sz="3200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https://en.wikipedia.org/wiki/Global_Financial_Centres_Index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?) </a:t>
            </a:r>
            <a:r>
              <a:rPr lang="pt-BR" sz="32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Provavelmente sim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pois, na 70-SD, rapidamente ela poderia ser tornada o maior centro econômico- financeiro, industrial e comercial do mundo (ou, pelo menos, da Europa), e somente Roma </a:t>
            </a:r>
            <a:r>
              <a:rPr lang="pt-BR" sz="3200" baseline="30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(com as matanças dos cristãos pelos césares, no Coliseu, e as ordens de matanças na Inquisição)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satisfaz Ap 18:24. </a:t>
            </a: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 a Bíblia não me dá certeza neste assunto ...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680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19.2. Mt 24 = Últimos Dias Da 70-SD. Anticristo No Lugar Santo</a:t>
            </a:r>
          </a:p>
          <a:p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Mt 24:9-11 (caça aos convertidos. Muitos desviam-se. Falsos profetas);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"9 Então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vos hão de entregar para serdes atormentados, e matar-vos-ão; e sereis odiados de todas as nações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causa do meu nome. 10 Nesse tempo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muitos serão escandalizados, e trair-se-ão uns aos outros, e uns aos outros se odiarão. 11 E surgirão muitos falsos profetas, e enganarão a muitos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(Mt 24:9-11 ACF)</a:t>
            </a: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206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Mt 24:12-14 (amor esfria; livramento; evangelho do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reinar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12)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ser multiplicado o desprezo- às- leis, esfriará o amor de muitos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  13)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Aquele, porém, havendo pacientemente- suportado até 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fim, *o mesmo* será livrado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  </a:t>
            </a:r>
            <a:r>
              <a:rPr lang="x-none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14)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 pregado, em todo o mundo, este evangelho do reinar, para testemunho a todas as nações. E, então, virá o fim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Mt 24:15 (Anticristo querendo parecer Deus); Mr 13:14-15,19; 2Ts 2:4.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Mt 24:15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Quando, pois, virdes a abominação da desolação </a:t>
            </a:r>
            <a:r>
              <a:rPr lang="pt-BR" sz="3200" b="1" baseline="300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{*}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(aquela havendo sido falada através de Daniel, o profeta) tendo se postado n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lugar- santo</a:t>
            </a:r>
            <a:r>
              <a:rPr lang="pt-BR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 </a:t>
            </a:r>
            <a:r>
              <a:rPr lang="x-none" sz="3200" b="1" i="1" strike="sngStrike" baseline="-250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(do Templo)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</a:t>
            </a:r>
            <a:r>
              <a:rPr lang="pt-BR" sz="3200" b="1" baseline="300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{**}</a:t>
            </a:r>
            <a: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(quem 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[</a:t>
            </a:r>
            <a:r>
              <a:rPr lang="x-none" sz="24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está</a:t>
            </a:r>
            <a:r>
              <a:rPr lang="x-none" sz="24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  <a:hlinkClick r:id="rId2"/>
              </a:rPr>
              <a:t>]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lendo, entenda): </a:t>
            </a:r>
            <a:r>
              <a:rPr lang="pt-BR" sz="2400" i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LTT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560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"14 ¶ Ora,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 vós virdes a abominação do assolamento {*}, que foi predita por Daniel o profeta, estar onde não deve estar (quem lê, entenda) {**}, então os que estiverem na Judéia fujam para os montes. 15 E o que estiver sobre o telhado não desça para casa, nem entre a tomar coisa alguma de sua casa; 16 E o que estiver no campo não volte atrás, para tomar as suas vestes. ... 19 Porque naqueles dias haverá uma aflição tal, qual nunca houve desde o princípio da criação, que Deus criou, até agora, nem jamais haverá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(Mc 13:14-15,19 ACF) </a:t>
            </a:r>
            <a:r>
              <a:rPr lang="pt-B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{*,** mesmas notas de Mt 24:15}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"4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qual se opõe, e se levanta contra tudo o que se chama Deus, ou se adora; de sorte que se assentará, como Deus, no templo de Deus, querendo parecer Deus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(2Ts 2:3-4 ACF)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779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[1-2560]: mulçumanos profanando o 3º Templo de Jerusalém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[1260-2520]: </a:t>
            </a:r>
            <a:r>
              <a:rPr lang="pt-B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ACristo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pisoteando Jerusalém, sua imagem no Templo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[2520]: </a:t>
            </a:r>
            <a:r>
              <a:rPr lang="pt-BR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ACristo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 ídolo querendo ser Deus!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Mt 24:16-20 (fujam de Jerusalém! Para Bozra/ Petra, na Jordânia).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 Então, os que estiverem na Judéia, fujam para os montes; 17 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 estiver sobre o telhado não desça a tirar alguma coisa de sua casa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18 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 estiver no campo não volte atrás a buscar as suas vestes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19 Mas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 das grávidas e das que amamentarem naqueles dias!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 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orai para que a vossa fuga não aconteça no inverno nem no sábado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(Mt 24:16-20 ACF)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126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Mt 24:21 (Grande Tribulação, seu clímax).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 Porque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haverá então grande aflição, como nunca houve desde o princípio do mundo até agora, nem tampouco há de haver. (Mt 24:21 ACF)</a:t>
            </a:r>
            <a:b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Mt 24:22 (dias abreviados)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 E,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aqueles dias não fossem abreviados, nenhuma carne se salvaria; mas por causa dos escolhidos serão abreviados aqueles dias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(Mt 24:22 ACF)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776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Mt 24: 23-27 (falsos profetas, sinais enganadores)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 Então,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alguém vos disser: Eis que o Cristo está aqui, ou ali, não lhe deis crédito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24 Porque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surgirão falsos cristos e falsos profetas, e farão tão grandes sinais e prodígios que, se possível fora, enganariam até os escolhidos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25 Eis que eu vo-lo tenho predito. 26 Portanto,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vos disserem: Eis que ele está no deserto, não saiais. Eis que ele está no interior da casa; não acrediteis. 27 Porque, assim como o relâmpago sai do oriente e se mostra até ao ocidente, assim será também a vinda do Filho do homem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(Mt 24:23-27 ACF)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1007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Mt 24:28 Banquete de carnívoros se alimentando 7 meses de cadáveres.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28 Pois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onde estiver o cadáver, aí se ajuntarão as águias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." (Mt 24:28 ACF)</a:t>
            </a:r>
            <a:endParaRPr lang="pt-BR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964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C7AE187-3596-4A29-923A-E20F8E9F1656}"/>
              </a:ext>
            </a:extLst>
          </p:cNvPr>
          <p:cNvSpPr/>
          <p:nvPr/>
        </p:nvSpPr>
        <p:spPr>
          <a:xfrm>
            <a:off x="0" y="0"/>
            <a:ext cx="1219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19.1. Babilônia Político-Econômica É Destruída</a:t>
            </a:r>
          </a:p>
          <a:p>
            <a:endParaRPr lang="pt-B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19.2. Mt 24 = Últimos Dias Da 70-SD. Anticristo No Lugar Santo</a:t>
            </a:r>
          </a:p>
        </p:txBody>
      </p:sp>
    </p:spTree>
    <p:extLst>
      <p:ext uri="{BB962C8B-B14F-4D97-AF65-F5344CB8AC3E}">
        <p14:creationId xmlns:p14="http://schemas.microsoft.com/office/powerpoint/2010/main" val="1900161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19.1. A Babilônia Político-Econômica É Destruída</a:t>
            </a:r>
          </a:p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(ler todo capítulo Ap 18. O capítulo anterior é mais sobre a Babilônia religiosa): Note "</a:t>
            </a:r>
            <a:r>
              <a:rPr lang="pt-BR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uma </a:t>
            </a:r>
            <a:r>
              <a:rPr lang="pt-BR" sz="2400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</a:t>
            </a:r>
            <a:r>
              <a:rPr lang="pt-BR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hora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 em Ap 18:10. E compare Ap 18:9,18 ("</a:t>
            </a:r>
            <a:r>
              <a:rPr lang="pt-BR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fumaça do seu incêndio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") com Jl 2:30 ("</a:t>
            </a:r>
            <a:r>
              <a:rPr lang="pt-BR" sz="24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colunas de fumaça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").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 18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 ¶ E depois destas coisas vi descer do céu outro anjo, que tinha grande poder, e a terra foi iluminada com a sua glória. 2 E clamou fortemente com grande voz, dizendo: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Caiu, caiu a grande Babilônia, e se tornou morada de demônios, e covil de todo espírito imundo, e esconderijo de toda ave imunda e odiável. 3 Porque todas as nações beberam do vinho da ira da sua prostituição, e os reis da terra se prostituíram com ela; e os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mercadores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terra se enriqueceram com a abundância de suas delícias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772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E ouvi outra voz do céu, que dizia: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 dela, povo meu, para que não sejas participante dos seus pecados, e para que não incorras nas suas pragas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5 Porque já os seus pecados se acumularam até ao céu, e Deus se lembrou das iniquidades dela. 6 Tornai-lhe a dar como ela vos tem dado, e retribuí-lhe em dobro conforme as suas obras; no cálice em que vos deu de beber, dai-lhe a ela em dobro. 7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Quanto ela se glorificou, e em delícias esteve, foi-lhe outro tanto de tormento e pranto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porque diz em seu coração: Estou assentada como rainha, e não sou viúva, e não verei o pranto. 8 Portanto, num dia virão as suas pragas, a morte, e o pranto, e a fome; e será queimada no fogo; porque é forte o Senhor Deus que a julga. 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202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9 ¶ 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reis da terra, que se prostituíram com ela, e viveram em delícias, a chorarão, e sobre ela prantearão, quando virem a fumaça do seu incêndio {*}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10 Estando de longe pelo temor do seu tormento, dizendo: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Ai! ai daquela grande Babilônia, aquela forte cidade! pois numa hora veio o seu juízo. 11 E sobre ela choram e lamentam os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mercadores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terra; porque ninguém mais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compra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suas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mercadorias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12 Mercadorias de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ouro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de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prata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de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pedras preciosas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de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pérolas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de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linho fino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de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púrpura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de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seda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de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escarlata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toda a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madeira odorífera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todo o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vaso de marfim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todo o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vaso de madeira preciosíssima, de bronze e de ferro, e de mármore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13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canela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perfume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mirra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incenso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vinho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azeite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flor de farinha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trigo,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gado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ovelhas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cavalos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carros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corpos e almas de homens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764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6425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pt-BR" sz="2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 E o fruto do desejo da tua alma foi-se de ti; e todas as coisas gostosas e excelentes se foram de ti, e não mais as acharás. </a:t>
            </a:r>
            <a:r>
              <a:rPr lang="pt-BR" sz="31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pt-BR" sz="31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mercadores destas coisas, que com elas se enriqueceram, estarão de longe, pelo temor do seu tormento, chorando e lamentando</a:t>
            </a:r>
            <a:r>
              <a:rPr lang="pt-BR" sz="31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16 E dizendo: </a:t>
            </a:r>
            <a:r>
              <a:rPr lang="pt-BR" sz="31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Ai, ai daquela grande cidade! que estava vestida de linho fino, de púrpura, de escarlata; e adornada com ouro e pedras preciosas e pérolas! porque numa hora foram assoladas tantas riquezas</a:t>
            </a:r>
            <a:r>
              <a:rPr lang="pt-BR" sz="31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17 E </a:t>
            </a:r>
            <a:r>
              <a:rPr lang="pt-BR" sz="31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todo o piloto, e toda a multidão sobre as naus, e todo o marinheiro, e todos os que negociam no mar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puseram de longe; 18 E, vendo a fumaça do seu incêndio {*}, clamaram, dizendo: </a:t>
            </a:r>
            <a:r>
              <a:rPr lang="pt-BR" sz="31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cidade é semelhante a esta grande cidade?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2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 E lançaram pó sobre as suas cabeças, e clamaram, chorando, e lamentando, e dizendo: </a:t>
            </a:r>
            <a:r>
              <a:rPr lang="pt-BR" sz="31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Ai, ai daquela grande cidade! na qual todos os que tinham naus no mar se enriqueceram em razão da sua opulência</a:t>
            </a:r>
            <a:r>
              <a:rPr lang="pt-BR" sz="31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porque </a:t>
            </a:r>
            <a:r>
              <a:rPr lang="pt-BR" sz="31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uma </a:t>
            </a:r>
            <a:r>
              <a:rPr lang="pt-BR" sz="3100" i="1" baseline="300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</a:t>
            </a:r>
            <a:r>
              <a:rPr lang="pt-BR" sz="31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hora foi assolada</a:t>
            </a:r>
            <a:r>
              <a:rPr lang="pt-BR" sz="31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921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 Alegra-te sobre ela, ó céu, e vós, santos apóstolos e profetas; porque já Deus julgou a vossa causa quanto a ela. 21 E um forte anjo levantou uma pedra como uma grande mó, e lançou-a no mar, dizendo: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igual ímpeto será lançada Babilônia, aquela grande cidade, e não será 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jamais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achada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22 E em ti não se ouvirá mais a voz de harpistas, e de músicos, e de flautistas, e de trombeteiros, e nenhum artífice de arte alguma se achará mais em ti; e ruído de mó em ti não se ouvirá mais; 23 E luz de candeia não mais luzirá em ti, e voz de esposo e de esposa não mais em ti se ouvirá; porque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teus 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mercadores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eram os grandes da terra; porque todas as nações foram enganadas pelas tuas 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feitiçarias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24 E nela se achou o 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sangue dos profetas, e dos santos, e de todos os que foram mortos na terra</a:t>
            </a:r>
            <a:r>
              <a:rPr lang="pt-BR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(Ap 18:1-24 ACF)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958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Babilônia Político-Econômica será a esplendorosa </a:t>
            </a:r>
            <a:r>
              <a:rPr lang="pt-BR" sz="32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cidade</a:t>
            </a:r>
            <a:r>
              <a:rPr lang="pt-BR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principal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do </a:t>
            </a:r>
            <a:r>
              <a:rPr lang="pt-BR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maior império econômico e porto comercial que jamais houve no mundo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império que estará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serviço do diabo e de O Anticristo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capítulo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 18 NÃO pode se referir à </a:t>
            </a:r>
            <a:r>
              <a:rPr lang="pt-BR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cidade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Babilônia literal e histórica,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que foi destruída de uma vez para sempre Is 13:19; Jr 51:62.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Babilônia, o ornamento dos reinos, a glória e a soberba dos caldeus, será como Sodoma e Gomorra, quando Deus as destruiu- e- virou- para- baixo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(Is 13:19 ACF)</a:t>
            </a: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"E dirás: SENHOR, tu falaste contra este lugar, que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havias de desarraigar, até não ficar nele morador algum, nem homem nem animal, e que se tornaria em </a:t>
            </a:r>
            <a:r>
              <a:rPr lang="pt-BR" sz="32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perpétua desolação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(Jeremias 51:62 ACF)</a:t>
            </a:r>
            <a:b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356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5AE5E60-F51F-4D45-893D-DF8B5B8F815A}"/>
              </a:ext>
            </a:extLst>
          </p:cNvPr>
          <p:cNvSpPr/>
          <p:nvPr/>
        </p:nvSpPr>
        <p:spPr>
          <a:xfrm>
            <a:off x="0" y="0"/>
            <a:ext cx="12192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Que cidade será a Babilônia Político-Econômica destruída em Ap 18?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Um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novo centro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(com porto)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sem rival no mundo econômico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 ser rapidamente formado no Irã literal (não no local da antiga cidade de Babilônia)? Ou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Nova Iorque? Londres? Singapura? Hong Kong?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Provavelmente </a:t>
            </a:r>
            <a: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não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pois nenhuma dessas cidades portuárias satisfaz Ap 18:24 </a:t>
            </a:r>
            <a:r>
              <a:rPr lang="pt-BR" sz="3200" dirty="0"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pt-BR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nela se achou o sangue dos profetas, e dos santos, e de todos os que foram mortos na terra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200" dirty="0"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8057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1182</Words>
  <Application>Microsoft Office PowerPoint</Application>
  <PresentationFormat>Widescreen</PresentationFormat>
  <Paragraphs>21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Cambria</vt:lpstr>
      <vt:lpstr>Kristen ITC</vt:lpstr>
      <vt:lpstr>Segoe UI</vt:lpstr>
      <vt:lpstr>Times New Roman</vt:lpstr>
      <vt:lpstr>Wide Latin</vt:lpstr>
      <vt:lpstr>Tema do Office</vt:lpstr>
      <vt:lpstr>19. --&gt;&gt; DIA [2520.I]:   * Babilônia Política Destruída;   * Mt 24 = Últimos Dias Da 70-SD.   *Anticristo No Lugar Santo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Hélio de Menezes Silva</dc:creator>
  <cp:lastModifiedBy>Hélio de Menezes Silva</cp:lastModifiedBy>
  <cp:revision>11</cp:revision>
  <dcterms:created xsi:type="dcterms:W3CDTF">2018-02-26T19:57:04Z</dcterms:created>
  <dcterms:modified xsi:type="dcterms:W3CDTF">2018-02-27T01:52:12Z</dcterms:modified>
</cp:coreProperties>
</file>