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CA0371-FF6A-4E87-BBFC-71234535E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2A8128-AEDF-4F81-BF1B-35F03760FC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27FA37-DCCF-41B6-8C6C-E61647F3E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12C92F-FB39-4F2C-AE33-D20439F9F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E73155-A81F-4FA1-BE04-E390ED2E9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223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2C288-AA59-47BE-B1B1-8210CFF3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17F8924-C6AB-4BC0-AA77-5035A8BC6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E87F70-7B11-40F8-A978-7A6A12B3B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2B04A2-0F77-421E-B008-19AD4AE1D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2A90E5-2DD9-4438-A428-A2E103ED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38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E73815C-62FC-40DD-BE79-A434BBD0DE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CD75E39-61E7-4A25-8564-306A93647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DD319A-FC83-4E9A-8FEA-67FEB4E49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363E0F-B0B8-4B19-A82C-58EFC43B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D0DCAA-B781-4A77-858F-315A6405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83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078A3-7E0C-4077-A0A9-A8A815F0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53E4DF-E110-4157-A42E-B34A44D15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8CE989-7A5E-4958-BF95-94FE1B16D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9FA226-543D-49D4-A0E6-E0DDA23CD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368C75-DB0B-4049-B3AB-FD2AA5EA3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17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30BEE6-B46E-4D19-B676-4FFD35D9D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B3AB84-0BEB-474E-82A6-235967C2D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14DB46-377C-4ED5-9E2D-8CE980892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7F0794-FB36-428A-BD6F-B8AC67B4A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4AE883-8B9E-43F6-B0F7-4CE2914A9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914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B00F7-556D-4D3E-9993-480F35689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DE3B75-D69A-49AA-807F-D3669D15B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FFFD05C-1AAE-48D7-975F-AC9CDF176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88F7CA-DA53-41C7-8885-7BE3A447C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97AA34-186E-4D31-87B5-5CCECFD4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BC8D947-4FF1-4327-92E6-46D008CAB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60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8E9CC1-C542-4C4C-9BB0-4AD5F332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37A11F-7E3F-4950-8C86-FBD3354A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361EA19-A8C2-418A-B8ED-01EAA0D9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5441F0-A9E5-4F16-A4EC-AD7543046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69C7AD3-26B0-4688-857F-5D1C45F24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2917F29-3016-46CB-91A0-B3120D4FE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D83E295-F86D-4589-B6BE-05DB977C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061BE9F-81B6-4DA8-84A8-1E744E1CB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24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1911D-5644-4E1F-BADE-250D95262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07D3E9-1ABD-45F1-80D5-C320D8A3E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2AACCFD-63B9-4BD5-9E9A-381EA4E2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BDC365-B34B-4ED5-9CBD-3ABC1EA9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33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325D926-C964-408A-AC52-8303E66C3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81AA7B6-6153-489D-BCD9-82D88E037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A13BD6-92D0-4E11-8D85-B9060FCD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5996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BFFD7-0EE6-44DE-96F9-8A260E952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57D1CD-D46C-4736-9F5E-B96F33708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7A9C417-4C52-4C4E-90E5-FE904517D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17B44A6-216B-4947-91EF-78A441A6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6183CD-E42A-4F87-90C5-1DB02C18B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41C412-C8CD-4D80-ABEB-5E8A64BC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36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A940C6-35DB-4A56-A8F9-117BA3ED9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B6B02B3-3303-4E6B-A208-A9BCF839A7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4DAE62-53F4-48A4-B962-21EA0C6A7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049BDB1-5283-4DA6-A3F3-6FB6926F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5192A3C-7B33-40B5-A294-21CCBC65C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283EB98-BF5F-40F8-B274-06C38EB91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69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F5602E4-5902-4E24-9A21-544557A03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D8F16D-5970-42C5-86BC-A2ED7EED4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DB9B1D-CED5-474A-A1D1-2A25CC48D6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CD321-FC8E-4C87-89B9-5995A65EA909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2D1DF-54F0-4E82-A0B7-95011E74C3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7D2335-BCB2-4510-89FC-45C00C279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DB042-846F-4D13-ABA8-39F62BAE19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98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998CC-DC4D-458E-A67C-DAA9B5D1B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677891"/>
          </a:xfrm>
        </p:spPr>
        <p:txBody>
          <a:bodyPr>
            <a:noAutofit/>
          </a:bodyPr>
          <a:lstStyle/>
          <a:p>
            <a:pPr marL="228600">
              <a:spcAft>
                <a:spcPts val="0"/>
              </a:spcAft>
            </a:pPr>
            <a:r>
              <a:rPr lang="pt-BR" sz="4400" b="1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17 --&gt;&gt; </a:t>
            </a: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DIA [2516,5]: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Morte 2 Testemunhas e 144.000,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Ajuntamento Em Armagedom,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Ataque A Jerusalém, 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*  Fuga Para Bozra/Petra</a:t>
            </a:r>
            <a:br>
              <a:rPr lang="pt-BR" sz="4400" b="1" u="sng" dirty="0">
                <a:solidFill>
                  <a:srgbClr val="C0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endParaRPr lang="pt-B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E93CAB-543D-4B98-A13F-AD936E7AD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677891"/>
            <a:ext cx="9144000" cy="304799"/>
          </a:xfrm>
        </p:spPr>
        <p:txBody>
          <a:bodyPr>
            <a:normAutofit fontScale="775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274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17.7.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[através deste vale,]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O Remanescente Foge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Zc 14:5.a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Para Bozra De Amon. Os Exércitos Do Anticristo O Perseguem, Mas São Aniquilados </a:t>
            </a:r>
            <a:r>
              <a:rPr lang="pt-BR" sz="3600" b="0" u="none" strike="noStrike" baseline="30000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(no dia 2520)</a:t>
            </a: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Pelo Cristo)</a:t>
            </a:r>
          </a:p>
          <a:p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"2 ... mas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restante do povo não será extirpado da cidade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3 E o SENHOR sairá, e pelejará contra estas nações, como pelejou, sim, no dia da batalha. 4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naquele dia estarão os seus pés sobre o monte das Oliveiras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...;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o monte das Oliveiras tem sido fendido pelo meio, para o oriente e para o ocidente, e haverá um vale muito grande; e metade do monte se apartará para o Norte, e a outra metade dele para o Sul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5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fugireis pelo vale dos meus montes, pois o vale dos montes chegará até Azel;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fugireis assim como fugistes de diante do terremoto nos dias de Uzias, rei de Judá.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Então virá o SENHOR meu Deus, e todos os santos contigo.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(Zc 14:1-5 ACF) 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77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Remanescente de Jerusalém foge para Bozra porque Edom &amp; Moabe &amp; Amon não têm sido atacadas por O Anticristo Dn 11:41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aseline="30000" dirty="0"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ele {*} entrará na terra gloriosa, e muitos países cairão, mas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sua mão escaparão estes: Edom e Moabe, e os chefes dos filhos de Amom.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(ACF)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± 162 km ao SSE de Jerusalém, na atual Jordânia, não na Iduméia, Bozra significa "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curral fortificado de proteção de ovelhas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 Seus arredores têm a mais excelente pastagem Mq 2:12.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pt-BR" sz="800" b="1" i="0" u="none" strike="noStrike" baseline="0" dirty="0">
                <a:solidFill>
                  <a:srgbClr val="FF0000"/>
                </a:solidFill>
                <a:latin typeface="Segoe UI" panose="020B0502040204020203" pitchFamily="34" charset="0"/>
              </a:rPr>
              <a:t> 12) </a:t>
            </a:r>
            <a:r>
              <a:rPr lang="pt-BR" sz="2800" b="0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Certamente te ajuntarei todo, ó Jacó; certamente congregarei o remanescente de Israel; pô-los-ei todos juntos, </a:t>
            </a:r>
            <a:r>
              <a:rPr lang="pt-BR" sz="3200" b="1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como ovelhas de Bozra; como o rebanho no meio do seu pasto, farão estrondo por causa da 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3200" b="1" i="1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multidão</a:t>
            </a:r>
            <a:r>
              <a:rPr lang="pt-BR" sz="3200" b="1" i="0" u="none" strike="noStrike" baseline="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3200" b="1" i="0" u="none" strike="noStrike" baseline="0" dirty="0">
                <a:solidFill>
                  <a:srgbClr val="DF0000"/>
                </a:solidFill>
                <a:latin typeface="Kristen ITC" panose="03050502040202030202" pitchFamily="66" charset="0"/>
              </a:rPr>
              <a:t> dos homens.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 LTT.</a:t>
            </a:r>
            <a:endParaRPr lang="pt-BR" sz="4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874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17.1. Por Que Dia 2516,5?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17.2. 2 Testemunhas Decapitadas- Por- Machado Pelo Anticristo, Em Jerusalém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17.3. 144.000 Martirizados. Cantam No Monte Sião Ap 14:1-5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17.4. Exércitos (e aliados) Do Anticristo E Dos Reis Do Oriente Ajuntados Em Armagedom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17.5. Indefesa Jerusalém É Tomada, Metade Sai Em Cativeiro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17.6. Remanescente Escapa De Jerusalém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0215" indent="-450215">
              <a:spcAft>
                <a:spcPts val="0"/>
              </a:spcAft>
            </a:pP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17.7. E Foge Zc 14:5.a Para Bozra. Exércitos Perseguem, São Aniquilados Pelo Cristo	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073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Continuam sofrimentos começados em [1260 a 2369]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continuam os 5 meses da tortura por gafanhotos aos descrentes, suicídio não conseguido. 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48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17.1. Por Que O Dia 2516,5?</a:t>
            </a:r>
          </a:p>
          <a:p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Veja seção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11.1: "Por Que O Dia 1256,5?"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62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0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17.2. As 2 Testemunhas São Decapitadas- Por- Machado Por O Anticristo, Em Jerusalém. </a:t>
            </a: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(Ap 11:2,7-10; 20:4)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"... 7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E, quando acabarem o seu testemunho, a besta que sobe do abismo </a:t>
            </a:r>
            <a:r>
              <a:rPr lang="pt-BR" sz="3200" b="1" i="1" baseline="30000" dirty="0">
                <a:solidFill>
                  <a:schemeClr val="bg1">
                    <a:lumMod val="6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{o Anticristo}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lhes fará guerra, e os vencerá, e os matará. 8 E jazerão os seus corpos mortos na praça da grande cidade que espiritualmente se chama Sodoma e Egito, onde o seu Senhor também foi crucificado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9 E homens de vários povos, e tribos, e línguas, e nações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verão seus corpos mortos por três dias e meio, e não permitirão que os seus corpos mortos sejam postos em sepulcros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10 E 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que habitam na terra se regozijarão sobre eles, e se alegrarão, e mandarão presentes uns aos outros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porquanto estes dois profetas tinham atormentado os que habitam sobre a terra." (Ap 11:2,7-10 ACF)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495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Ap 20:4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) </a:t>
            </a:r>
            <a: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..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 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vi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as almas daqueles tendo sido de</a:t>
            </a:r>
            <a:r>
              <a:rPr lang="pt-BR" sz="3200" b="1" dirty="0" err="1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capit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ados- por- machado por causa do testemunho de  Jesus, e por causa de a Palavra  de Deus, e </a:t>
            </a:r>
            <a:r>
              <a:rPr lang="x-none" sz="40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(estes são)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os que não adoraram a </a:t>
            </a:r>
            <a:r>
              <a:rPr lang="x-none" sz="40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(primeira)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Besta- Feroz , nem a sua imagem, e não receberam a marca- sinal 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3200" b="1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dela</a:t>
            </a:r>
            <a:r>
              <a:rPr lang="x-none" sz="3200" b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</a:t>
            </a:r>
            <a:r>
              <a:rPr lang="x-none" sz="40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(a Besta- Feroz)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sobre a testA deles, nem sobre a mãO </a:t>
            </a:r>
            <a:r>
              <a:rPr lang="x-none" sz="40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(direita)</a:t>
            </a:r>
            <a:r>
              <a:rPr lang="x-none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 deles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. E viveram, e reinaram com 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[</a:t>
            </a:r>
            <a:r>
              <a:rPr lang="x-none" sz="2400" i="1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o</a:t>
            </a:r>
            <a:r>
              <a:rPr lang="x-none" sz="2400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]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Cristo mil anos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    </a:t>
            </a:r>
            <a:r>
              <a:rPr lang="pt-BR" sz="2400" b="1" i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LTT</a:t>
            </a: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144.000 são vistos no céu em </a:t>
            </a:r>
            <a:r>
              <a:rPr lang="pt-BR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pontoentre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 dias [2370 a 2519]. </a:t>
            </a:r>
            <a:r>
              <a:rPr lang="pt-BR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Cremos que serão martirizados dia 2516,5.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Ver Seção 17.3.</a:t>
            </a: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22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17.3. Os 144.000 São Martirizados E Cantam No Monte Sião</a:t>
            </a:r>
            <a:r>
              <a:rPr lang="pt-BR" sz="3600" b="0" u="none" strike="noStrike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 Ap 14:1-5</a:t>
            </a:r>
            <a:endParaRPr lang="pt-BR" sz="3600" b="1" u="sng" dirty="0">
              <a:solidFill>
                <a:srgbClr val="008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"1 ¶ E olhei, e eis que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estava o Cordeiro sobre o monte Sião, e com ele cento e quarenta e quatro mil, que em suas testas tinham escrito o nome de seu Pai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... 3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cantavam um como cântico novo diante do trono, e diante dos quatro animais e dos anciãos; e ninguém podia aprender aquele cântico, senão os cento e quarenta e quatro mil que foram comprados da terra.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... 5 E na sua boca não se achou engano; porque </a:t>
            </a:r>
            <a:r>
              <a:rPr lang="pt-BR" sz="36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 irrepreensíveis diante do trono de Deus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(Ap 14:1-5 ACF)</a:t>
            </a:r>
            <a:b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16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144.000 são vistos no céu em ponto entre os dias [2370 a 2519].</a:t>
            </a:r>
            <a:b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Alguns pensam que foram 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arrebatados </a:t>
            </a:r>
            <a:r>
              <a:rPr lang="pt-BR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vivos</a:t>
            </a:r>
            <a:r>
              <a:rPr lang="pt-BR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Mas a Bíblia não fala de nenhum "arrebatamento vivo" durante a 70-SD. Cremos que foram martirizados no dia 2516,5, juntamente com as 2 testemunhas. </a:t>
            </a:r>
            <a:r>
              <a:rPr lang="pt-BR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1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56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17.4. Exércitos &amp; Aliados Do Anticristo E Reis Do Oriente Ajuntados Em Armagedom </a:t>
            </a:r>
            <a: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("Monte do Megido") Ap 16:16; 19:19.</a:t>
            </a:r>
            <a:br>
              <a:rPr lang="pt-B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 16:16 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 os </a:t>
            </a:r>
            <a:r>
              <a:rPr lang="pt-BR" sz="3200" b="1" u="sng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congregaram</a:t>
            </a:r>
            <a:r>
              <a:rPr lang="pt-BR" sz="32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 no lugar que em hebreu se chama Armagedom.</a:t>
            </a:r>
            <a:r>
              <a:rPr lang="pt-BR" sz="32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 </a:t>
            </a:r>
            <a:r>
              <a:rPr lang="pt-BR" sz="28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ACF</a:t>
            </a:r>
            <a:br>
              <a:rPr lang="pt-BR" sz="28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Armagedom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lugar do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ajuntamento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(não destruição) dos exércitos pró Anticristo. Significa "Monte de Megido";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Megido: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Lugar de Multidões de Tropas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parte do vale de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Jizreel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"</a:t>
            </a:r>
            <a:r>
              <a:rPr lang="pt-BR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Deus espalha</a:t>
            </a: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", ou "Deus semeia", ou (em grego) "</a:t>
            </a:r>
            <a:r>
              <a:rPr lang="pt-BR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Esdraelon</a:t>
            </a:r>
            <a:r>
              <a:rPr lang="pt-B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";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Só sabemos que fica ± 80 km a Nor-noroeste de Jerusalém.</a:t>
            </a:r>
            <a:b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Ap 19:19 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x-none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E 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vi a </a:t>
            </a:r>
            <a:r>
              <a:rPr lang="x-none" sz="36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(primeira)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Besta- Feroz , e os reis da terra, e os exércitos deles, tendo sido reunidos para fazer guerra contra Aquele </a:t>
            </a:r>
            <a:r>
              <a:rPr lang="x-none" sz="3600" b="1" i="1" strike="sngStrike" baseline="-25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(o Cristo)</a:t>
            </a:r>
            <a:r>
              <a:rPr lang="x-none" sz="2800" b="1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Kristen ITC" panose="03050502040202030202" pitchFamily="66" charset="0"/>
              </a:rPr>
              <a:t> estando- assentado sobre o cavalo, e contra o Seu exército</a:t>
            </a:r>
            <a:r>
              <a:rPr lang="pt-BR" sz="20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." LTT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21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2E44F567-9349-4A22-85ED-A7E3CF459780}"/>
              </a:ext>
            </a:extLst>
          </p:cNvPr>
          <p:cNvSpPr/>
          <p:nvPr/>
        </p:nvSpPr>
        <p:spPr>
          <a:xfrm>
            <a:off x="0" y="1"/>
            <a:ext cx="12192000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17.5. A Indefesa Jerusalém É Atacada, Tomada, Suas Casas Saqueadas, Suas Mulheres Forçadas, E Metade Da Cidade É Levada Em Cativeiro</a:t>
            </a:r>
          </a:p>
          <a:p>
            <a:pPr marR="28575"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Zc 14:1-2.b.    </a:t>
            </a:r>
            <a:r>
              <a:rPr lang="x-none" sz="24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1) </a:t>
            </a:r>
            <a:r>
              <a:rPr lang="x-none" sz="2400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"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Eis 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vem o dia do SENHOR, em que teus despojos serão repartidos no meio de ti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.</a:t>
            </a:r>
            <a:r>
              <a:rPr lang="x-none" sz="800" b="1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2) 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Porque </a:t>
            </a:r>
            <a:r>
              <a:rPr lang="x-none" sz="3200" b="1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Eu ajuntarei todas as nações para a peleja contra Jerusalém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 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 cidade será tomada</a:t>
            </a:r>
            <a:r>
              <a:rPr lang="x-none" sz="2400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as casas serão saqueadas</a:t>
            </a:r>
            <a:r>
              <a:rPr lang="x-none" sz="2400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as mulheres forçadas</a:t>
            </a:r>
            <a:r>
              <a:rPr lang="x-none" sz="2400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; e </a:t>
            </a:r>
            <a:r>
              <a:rPr lang="x-none" sz="3200" b="1" u="sng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metade da cidade sairá para o exílio- em- cativeiro</a:t>
            </a:r>
            <a:r>
              <a:rPr lang="x-none" sz="2400" dirty="0">
                <a:solidFill>
                  <a:srgbClr val="DF000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, mas o restante do povo não será extirpado da cidade. </a:t>
            </a:r>
            <a:r>
              <a:rPr lang="pt-BR" sz="2400" i="1" dirty="0">
                <a:effectLst/>
                <a:latin typeface="Kristen ITC" panose="03050502040202030202" pitchFamily="66" charset="0"/>
                <a:ea typeface="Times New Roman" panose="02020603050405020304" pitchFamily="18" charset="0"/>
              </a:rPr>
              <a:t>LTT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600" b="1" u="sng" dirty="0">
                <a:solidFill>
                  <a:srgbClr val="008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</a:rPr>
              <a:t>17.6. Escapa Um Remanescente De Jerusalém</a:t>
            </a:r>
          </a:p>
          <a:p>
            <a:pPr>
              <a:spcAft>
                <a:spcPts val="0"/>
              </a:spcAft>
            </a:pPr>
            <a:r>
              <a:rPr lang="pt-BR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Zc 14:2.c (acima).</a:t>
            </a:r>
            <a:br>
              <a:rPr lang="pt-BR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pt-BR" sz="105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90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432</Words>
  <Application>Microsoft Office PowerPoint</Application>
  <PresentationFormat>Widescreen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Kristen ITC</vt:lpstr>
      <vt:lpstr>Segoe UI</vt:lpstr>
      <vt:lpstr>Times New Roman</vt:lpstr>
      <vt:lpstr>Wide Latin</vt:lpstr>
      <vt:lpstr>Tema do Office</vt:lpstr>
      <vt:lpstr>17 --&gt;&gt; DIA [2516,5]:  * Morte 2 Testemunhas e 144.000,   * Ajuntamento Em Armagedom,   * Ataque A Jerusalém,   *  Fuga Para Bozra/Petra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Hélio de Menezes Silva</dc:creator>
  <cp:lastModifiedBy>Hélio de Menezes Silva</cp:lastModifiedBy>
  <cp:revision>13</cp:revision>
  <dcterms:created xsi:type="dcterms:W3CDTF">2018-02-26T13:55:42Z</dcterms:created>
  <dcterms:modified xsi:type="dcterms:W3CDTF">2018-02-26T19:45:25Z</dcterms:modified>
</cp:coreProperties>
</file>