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946463-20F6-4BDF-B5C8-755A3F37B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46489C-913E-43CF-A297-871B80721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A7ED4F-E0E8-4C34-9DAC-3D8691F1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93D91C-36E2-4957-9E37-481717500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C40ED-BED2-414F-B7A7-308AB9BA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45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AC3A2-145F-4A6E-923B-AF75C3130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4363CF-93B8-4037-8C16-08706FDE2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814ABF-0B4B-47F8-A56F-9B59A89D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6F7434-4CAC-4985-B68C-3AD3E12F6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368F4D-6408-4763-B0B7-9240167C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074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A209B4-4946-49DC-9002-F7F0044E7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C1AA3F6-D86D-42BE-846A-852960BAC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673032-4D83-43F7-9165-87BD527F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EDA76-619D-4400-91C3-87ECF518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6B6B3E-9E8E-4AC3-A6DC-E398B5E3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96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77BB5-5AFF-4D91-8339-8E1DBF91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DCBA26-8416-46F3-9C46-A004D4F5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CE71AE-7394-4A06-883D-8135FDEA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0F56CA-6CDC-49A4-8419-5A3C60DB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29435-9A4A-4830-AD2D-3339B5C19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66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72855-9416-455D-87DA-AE13F0B55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192CA38-2F02-449A-AD6F-C800030F3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038A49-2C11-4E2A-B2C5-67E6267E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89B24F-AB4C-46D4-98C9-CC51DF87D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9C3FA5-23CB-4693-AB8F-DF8D44A2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09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563CA-A425-4D6B-B828-7F84E248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D2BCC-7AEA-402D-8A95-15A2CA935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8C8B0E-23BE-43D7-9216-9AF2C7B59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7673C8-C7CD-475C-BAF4-40391BE1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D33546B-0914-4896-91AB-8397DF995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23A0C1-A870-4DB8-9ABE-2924A820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79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6DD61-92CB-4DE3-A58D-0019EA0F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BBF428-C627-4A29-B53C-94CA45CE2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39F996D-4034-4A1D-BB03-23C8AC049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7A9C98-A053-4226-BC38-866D230D0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93A658-FD9E-4482-8D52-A816A90F9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32EA39-8A2E-4079-8B73-E9FE14E65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90C150C-34A0-41E2-B42A-4CAE5CA5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C1F972E-9A08-4F6A-ADAD-716EA2B57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0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E9969-EFE1-44EF-99E2-3F0A2EAD9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CACBEC-819F-4121-AE3A-C8DAE5B0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75AD20-1BB9-4930-B07D-3A7CC589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712B91B-8C86-4498-8EBD-49537EE6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81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6F55F7-FE28-4F74-A643-C8647F0B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C8A38ED-39AC-4BE9-B604-826C4033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C87FED3-D69A-4C00-8803-F6086131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05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F3DC7-8BD7-4ACD-BABD-B366CD9AC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546687-597A-488B-BF2B-401730D04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4C443BA-0BAB-4AEF-BBD7-69DF654FA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F46423-4946-4773-AD6C-1497E4919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626DE4-FF1D-4059-A7DA-E749799F2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EBA18DA-12D6-4322-BD6C-9546FC70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97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24288-9347-4F23-A1AE-0CB5A3534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790951-A10E-494F-B6AE-295272CC6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CF1501D-86EC-4353-9D76-83257B8EB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3B9E8D-31E5-4B63-8FE0-718B05C78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AD64CEF-745B-4E7F-AC22-D1D676303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E55FDF-37A3-4E8D-9E2F-BB4F10EA0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18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BA787D8-86F5-414B-BF91-B1A3DCD1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17BF864-E2F6-436C-B1C7-D94F58B48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D591F0-1428-4BC7-8E1A-1408497CC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C59A-5F2C-446F-B310-8F4BF7B16DA9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777E4F-14BA-42C2-80A1-DD5C501F42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A18DBD-3179-4984-AE5E-84BAC2F2F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E8439-3D7A-4E92-9853-AD58C1B981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21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577227-C934-4807-9AA6-E4A93DABC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6982"/>
            <a:ext cx="12192000" cy="656705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CEF371-CE56-49AB-A2A5-C36F8FE92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61018"/>
            <a:ext cx="9144000" cy="207818"/>
          </a:xfrm>
        </p:spPr>
        <p:txBody>
          <a:bodyPr>
            <a:normAutofit fontScale="40000" lnSpcReduction="20000"/>
          </a:bodyPr>
          <a:lstStyle/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C453D56-0BF2-47DE-A9D5-72F7D12C752C}"/>
              </a:ext>
            </a:extLst>
          </p:cNvPr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pt-BR" sz="54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14. --&gt;&gt; </a:t>
            </a:r>
            <a:r>
              <a:rPr lang="pt-BR" sz="5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Nosso Ponto De Partida Para Análise E Compreensão Da Descrição Do Restante Da 70-SD, Em Apocalipse</a:t>
            </a:r>
          </a:p>
        </p:txBody>
      </p:sp>
    </p:spTree>
    <p:extLst>
      <p:ext uri="{BB962C8B-B14F-4D97-AF65-F5344CB8AC3E}">
        <p14:creationId xmlns:p14="http://schemas.microsoft.com/office/powerpoint/2010/main" val="425912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BF52C03-C667-4826-8CCF-6AF3416C8A18}"/>
              </a:ext>
            </a:extLst>
          </p:cNvPr>
          <p:cNvSpPr/>
          <p:nvPr/>
        </p:nvSpPr>
        <p:spPr>
          <a:xfrm>
            <a:off x="0" y="0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14.1. Há Passagens Da Bíblia Que São RECAPITULAÇÕES De Outras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14.2. Mt 24 E Os 7 Selos, As 7 Trombetas E As 7 Taças De Apocalipse: São RECAPITULAÇÕES</a:t>
            </a:r>
          </a:p>
        </p:txBody>
      </p:sp>
    </p:spTree>
    <p:extLst>
      <p:ext uri="{BB962C8B-B14F-4D97-AF65-F5344CB8AC3E}">
        <p14:creationId xmlns:p14="http://schemas.microsoft.com/office/powerpoint/2010/main" val="97425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BF52C03-C667-4826-8CCF-6AF3416C8A18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Usualmente, textos em sequência implicam que os eventos que descrevem estão em sequência. Por exemplo, Gn 1-2 (criação) é seguido por Gn 3 (queda).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há exceções. Por ex., Gn 2 (detalhamento da criação de Adão e Eva) é uma recapitulação detalhando Gn 1:26-30 (criação de Adão e Eva).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Outro exemplo: os 4 evangelhos  Mt, Mc, Lc, Jo.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Mais um exemplo: o sonho das vacas e o das espigas, por Faraó.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"LEI DA RECAPITULAÇÃO": Passagens em páginas sucessivas da Bíblia às vezes devem ser reconhecidas como sendo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recapitulações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repetições de um mesmo fato sob diferentes ênfases e diferentes pontos de vista. Exemplo: Mateus 24 e os 7 selos + 7 trombetas + 7 taças de Apocalipse.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63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BF52C03-C667-4826-8CCF-6AF3416C8A18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14.2. Mt 24 E Os 7 Selos, 7 Trombetas E 7 Taças De Apoc. São RECAPITULAÇÕES</a:t>
            </a:r>
            <a:r>
              <a:rPr lang="pt-BR" sz="4000" b="0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e complementações</a:t>
            </a:r>
            <a:endParaRPr lang="pt-BR" sz="4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 6º selo Ap 6:12, a 7ª trombeta Ap 11:19, a 7ª taça Ap 16:18-19: um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grande terremoto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O 7º selo Ap 8:5, a 7ª trombeta Ap 11:19, a 7ª taça Ap 16:18: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vozes, trovões, relâmpagos, terremotos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O 6º selo Ap 7:2, a 7ª trombeta Ap 11:15, a 7ª taça Ap 16:17: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anjo clama; altas vozes no céu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O 6º selo Ap 6:14, a 7ª taça Ap 16:20, . . .: todos os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montes e ilhas são removidos dos seus lugares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4361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BF52C03-C667-4826-8CCF-6AF3416C8A18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. . ., a 7ª trombeta Ap 11:19, a 7ª taça Ap 16:21: grande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saraiva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pedras de gelo de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kg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. . . , a 7ª trombeta Ap 11:19, a 7ª taça Ap 16:17: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altas vozes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ouvidas, vindas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Templo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aberto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céu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O 6º selo Ap 6:17, a 7ª trombeta Ap 11:18, a 7ª taça Ap 16:19: grande dia do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furor da ira de Deus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O 6º selo Ap 8:1, a 7ª trombeta Ap 10:7, a 7ª taça Ap 16:17: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"está feito" = "mistério de Deus cumprido"; silêncio no céu;</a:t>
            </a:r>
          </a:p>
        </p:txBody>
      </p:sp>
    </p:spTree>
    <p:extLst>
      <p:ext uri="{BB962C8B-B14F-4D97-AF65-F5344CB8AC3E}">
        <p14:creationId xmlns:p14="http://schemas.microsoft.com/office/powerpoint/2010/main" val="21149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BF52C03-C667-4826-8CCF-6AF3416C8A18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O 6º selo Ap 7:9, a 7ª trombeta Ap 11:18, a 7ª taça Ap 20:4: grande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multidão no céu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ressurreição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dos que foram salvos e mortos na 70-SD, tempo deles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serem vingados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seus perseguidores- matadores;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..., 7ª trombeta Ap 11:15, a 7ª taça Ap 20:4: 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reino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 [todo] o mundo dado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Cristo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reinar [visível, corporalmente] 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anos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todos os salvos ressuscitados e reinando com e para ele.</a:t>
            </a:r>
          </a:p>
        </p:txBody>
      </p:sp>
    </p:spTree>
    <p:extLst>
      <p:ext uri="{BB962C8B-B14F-4D97-AF65-F5344CB8AC3E}">
        <p14:creationId xmlns:p14="http://schemas.microsoft.com/office/powerpoint/2010/main" val="87943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90AE44C-4B8A-4093-88C4-177DC7F7B15B}"/>
              </a:ext>
            </a:extLst>
          </p:cNvPr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Deus repetiu 3 (ou 5) vezes o que seriam os sinais do final da 70-SD: nos 7 selos de Ap 5-8 (também recapitulados nas 7 trombetas de Ap 8-11 e nas 7 taças de Ap 16,20), nos sinais de Mt 24, e na canção de Moisés em Dt 32:22-25,41-42. São 3 (a rigor, 5) narrativas da mesmíssima coisa</a:t>
            </a:r>
            <a:r>
              <a:rPr lang="pt-BR" sz="360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60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>
                <a:latin typeface="Times New Roman" panose="02020603050405020304" pitchFamily="18" charset="0"/>
                <a:ea typeface="Times New Roman" panose="02020603050405020304" pitchFamily="18" charset="0"/>
              </a:rPr>
              <a:t>São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recapitulações.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514865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278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Times New Roman</vt:lpstr>
      <vt:lpstr>Wide Latin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15</cp:revision>
  <dcterms:created xsi:type="dcterms:W3CDTF">2018-02-25T01:38:50Z</dcterms:created>
  <dcterms:modified xsi:type="dcterms:W3CDTF">2018-02-25T17:35:27Z</dcterms:modified>
</cp:coreProperties>
</file>