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92BD84-D167-49E6-96A4-86E15B2F8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0B3459-9F9E-4B73-8678-897F9E228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4E5854-F39C-485B-A4E0-DAD93C550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97DBF-C603-4C19-93B8-B9FE809A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28799A-C7B2-4F34-BBBE-DD0E2AFD7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87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803BD0-4A2B-4E16-86F0-C7CDDE7F3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C136BF7-0990-4A00-A627-F69CFD6BD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87A3E6-54F6-4E0D-9090-DB30F36FD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7F3F20-6E0A-45BB-A078-4695A6B0B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6FC6DF-16C3-4916-9F84-FF9FE2E8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80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D443175-4BCF-4903-B19E-E46D394981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A80C55-BF03-41B6-8CA1-0F3CCEE4C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449D09-2BCE-42B3-9F89-147AA99D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B35731-C0AE-4A93-92C7-54C564BB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781051-EFBB-4841-A3C3-53A8C625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41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ACC410-AC22-420C-A7D7-112B56A7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531DA5-1F47-4C85-8179-682887E32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68D98D-018D-465B-945C-5E8B9DCD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074073-8DDB-4988-B322-B31337F66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3D5E23-FD5E-4E2A-B8C5-DA62061B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86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62EA4-15E7-4B5A-A803-2B5CA0D8E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5569CE4-CBE3-46A5-8A9D-9900CF156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6AD420-D457-4FF5-9886-72ADA21AC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358649-79B5-4E56-81FC-D9C21E284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A8AAD0-FCDF-4918-959B-CF6AB837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4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C7B70-DBC7-46D9-A2D3-9783EEA15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3D2543-7975-40D2-99C9-B01E3AA5B5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F3B528-2966-4765-B935-07C95C4D7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E974DA-1FAE-4462-B202-15A84DBE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BDF1DC-77D0-4D59-88BB-2AAD8043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E6BF93-D611-4440-A17C-DE9DD4295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618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52DF2-2074-4AA3-AB9F-082DC7F44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1E2CD5-1640-4AE2-8B66-441A1175A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563743-E1B8-4C20-8113-C99392324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664E779-FCC9-4679-A2FF-FC5D3D374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2823D31-24D3-4621-9B2C-1B089B2F4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759123D-3719-4BC9-8F65-E64CCA93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4714C2C-9A58-445F-8770-CE3C2BCD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B7440CC-D78C-4E0D-A54D-DA9CF2FD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55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8DBD8-EC34-4E4E-AA22-27A9AB565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4FDDB06-FCF3-4B71-8D6A-0F14823C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6D52037-A04A-4CC6-91A4-09FCCE20E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BB36B01-1321-488D-81EB-11E9CA37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43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070373-B1E5-47B4-9B24-ACE911560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09060B6-31AD-42E5-8D19-6017CABA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2FE6B8-28BE-4865-8673-556124944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58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80C78-6AAE-44B3-9977-42253E414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CE04AE-52CE-426A-B5AB-8F40893CF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46A643-A9DA-47FB-A9A7-76D898ED1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B92A1F-205F-458E-BEC9-6EB4B0E2D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3BD681-F6E5-48DF-93ED-B848CA9D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9FA3D3-22E0-4F5A-A6DA-986CC9E9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741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146B4-E164-43A3-A826-A43CEFC81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EF16106-857E-498D-BE88-62EC285D8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19AB33-8097-4725-BA1F-B767257DC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C1FD3D-BB23-4349-A82E-24B45123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F0875B-4E39-49EA-8D9F-7E3945CF0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ED985E-DAA7-4D85-9EDB-9303B3A05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7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1A56A39-FFE9-4CEE-9B29-061842E1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962160-296F-42FC-8D15-BA35C3BCF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8FF9A0-39A7-4DBA-B11C-7998CA712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FB41-CDDF-4EA3-91C5-D54604DE653B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05CBF7-2CA0-481A-96B4-BE2DCCB6B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A1DB09-9D86-45DD-86CA-1488FA79F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23AF6-A8F6-40BD-AFEF-C8BFF62BE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93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C3DB0-8984-4FD7-A2C3-DB96C1E66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6982"/>
            <a:ext cx="12192000" cy="6539344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12. --&gt;&gt;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[1257 A 1260]: Perplexidade E Caos Pelo </a:t>
            </a: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(pelo menos aparente)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Assassinato Do Anticristo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D7B453-7CB9-465E-8B10-D26C97A13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36326"/>
            <a:ext cx="9144000" cy="415637"/>
          </a:xfrm>
        </p:spPr>
        <p:txBody>
          <a:bodyPr>
            <a:normAutofit lnSpcReduction="1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833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EFC48851-DC06-44AF-B23F-632298E3F0BD}"/>
              </a:ext>
            </a:extLst>
          </p:cNvPr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Serão 3 dias de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 perplexidade e extremo desespero dos seguidores do Anticristo.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Quando ele voltar, liberará todas as suas extremas, satânicas maldade e fúria. Ódio e rebelião do Diabo contra seu Criador. Fúria assassina contra toda a humanidade (criada para ser objeto do amor de </a:t>
            </a:r>
            <a: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Deus).</a:t>
            </a:r>
            <a:b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Diabo quer ser adorado por todos os homens, exterminar todos os crentes, finalmente exterminar toda a humanidade e destruir toda a criação de Deus. </a:t>
            </a:r>
            <a:endParaRPr lang="pt-B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380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Wide Latin</vt:lpstr>
      <vt:lpstr>Tema do Office</vt:lpstr>
      <vt:lpstr>12. --&gt;&gt; DIAS [1257 A 1260]: Perplexidade E Caos Pelo (pelo menos aparente) Assassinato Do Anticristo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--&gt;&gt; DIAS [1257 A 1260]: Perplexidade E Caos Pelo (pelo menos aparente) Assassinato Do Anticristo </dc:title>
  <dc:creator>Hélio de Menezes Silva</dc:creator>
  <cp:lastModifiedBy>Hélio de Menezes Silva</cp:lastModifiedBy>
  <cp:revision>3</cp:revision>
  <dcterms:created xsi:type="dcterms:W3CDTF">2018-01-30T20:39:28Z</dcterms:created>
  <dcterms:modified xsi:type="dcterms:W3CDTF">2018-01-30T20:43:52Z</dcterms:modified>
</cp:coreProperties>
</file>