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0A67A0-1982-4F1A-B040-71B39147C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FEE3BC-E525-4710-AB61-855948AE5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6A2F2C-8839-4894-95AE-3F472C82E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EE28DE-B1CF-447B-84BB-EBF9F2A6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C7063B-95BD-408B-B0C5-4B29B0CE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07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27209-E5CC-49FF-A6EA-81680D22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B1A81F3-5D7A-4994-99F2-92A3BA67F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ECBA92-A82D-4641-86A2-DDBE90AF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1EF58E-9B51-47EE-BD51-71EFBBE3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3F6768-EADA-41E8-9252-7CE431BC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89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8C01EF-B432-4E13-BCEA-E2F7D6B09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CA482DE-0740-480C-9376-D865CAFCB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D2C292-34E7-4672-BB71-4F037A75E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C0D61E-38C9-4AA7-A1E9-BF4772B5D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2CFACB-C003-4181-9BCE-0E35B38F0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3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790533-8091-45DA-A734-2D827099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3DA528-2B32-4AF3-A4D9-28E5054D0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D499CC-EB35-48D4-AED1-1329523F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62F8CB-0C17-4333-9DC8-BE81C3FD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77D140-9EAC-4383-862B-9F98B269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05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24C14A-A825-4F73-B93E-CB0B521B2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230BD56-ED6E-4AE8-9237-F36E27F0F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89D3A2-800E-4AA3-A0EB-0C50C489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0E4388-A65B-4344-8C59-A6135AD5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7D53E-FCDF-407F-A008-0F999333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84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C238F-944B-4728-870B-86F7DE5F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5ED0AC-4709-4947-882D-AE8901131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118C063-E723-4432-BF4D-5232E9746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8AB9F4-CD6F-4485-8958-C5AED1A8E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F55F71-704F-4811-8478-2C3517B4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CFDB63F-8FBF-4452-A149-50794A13C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8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02742-AB33-4B2E-AE6F-C4171F4FF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23E465-E84A-48B1-9721-11350620C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CE62B5-AB0D-49E9-A736-9B585624A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50CDBE5-3A27-4F2F-ADD0-D177F30B0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3345315-E723-4779-9364-69C9366500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0686EFD-B6DD-4EAE-A539-BDE8B618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7E7D815-8C8E-48BA-8BB0-C72D6D72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A43DB2B-E11A-48A2-91D2-88E347F1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45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1A3D2-E13B-4E4C-BA52-66A4CED2E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4832F1E-1D43-4E76-99BD-E3E5CCF6D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8632C48-4920-4519-8D62-AE3C701A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824C0B7-21B5-4C5C-A121-6174BCF0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1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3ED17B-E68F-419F-8B0C-5F175A3F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AA964A8-AC04-475D-8BD8-D70ABF20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1B65C7-387C-4FF7-AA44-11DFA51F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45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53BF58-A030-45BE-8615-ECF8E38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9CD9B0-3258-470A-9863-3CF36E60D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B11B42-9F10-457C-97C2-7CA44D8F6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CB97B5-56FE-4C95-9773-D4082E56D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CD3183-4921-4577-962A-04832628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4C6B8C-7C6F-4E8A-B61A-1BFE7C926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46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6A3C0-D4B9-4B9B-AF3D-8C9874D68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AD6F3A7-330C-4C0E-A21C-ED4C0DE91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5EB153-ED89-4A94-BF02-9A2D8CE2D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E932533-2863-4C91-994A-1EEAA36A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921770-3B59-4906-95D0-6617CADE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D74343-CF21-4602-A21C-406D2607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12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D238304-F358-4217-A228-14BBD8E5C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A6A2EDD-66E3-4769-A4B3-9EEC07996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85956C-0765-49DB-B1BB-7B3A59583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200C4-0ED6-4575-8A4C-DE84E1F80B48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AA9B61-E62B-4D77-BA2A-6AF894030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2CC8E4-596A-4ADA-8265-56E35AD3A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768DF-9787-4784-9874-709E1F09E3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7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olascriptura-tt.org/EscatologiaEDispensacoes/Apoc11TestemMoisesElias-Ruckman.htm" TargetMode="External"/><Relationship Id="rId2" Type="http://schemas.openxmlformats.org/officeDocument/2006/relationships/hyperlink" Target="http://solascriptura-tt.org/Seitas/Espiritismo-FoiJBatistaReencarnacaoElias-AirtonECosta.ht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5B9DB-A047-4E2B-83F6-C46175D73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"/>
            <a:ext cx="12192000" cy="6733309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11. --&gt;&gt;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[1256,5 e 1257]: As 2 Testemunhas Entram em Cena; Diabo Precipitado Sobre A Terra; Anticristo Recebe Poder De Satanás; É Assassinado</a:t>
            </a:r>
            <a:r>
              <a:rPr lang="pt-BR" b="1" u="sng" dirty="0">
                <a:solidFill>
                  <a:srgbClr val="C00000"/>
                </a:solidFill>
                <a:highlight>
                  <a:srgbClr val="FFFF00"/>
                </a:highlight>
                <a:latin typeface="Wide Latin" panose="020A0A07050505020404" pitchFamily="18" charset="0"/>
                <a:ea typeface="Times New Roman" panose="02020603050405020304" pitchFamily="18" charset="0"/>
              </a:rPr>
              <a:t>?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!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72BB40-1E4B-470A-B33F-CE5827249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33309"/>
            <a:ext cx="9144000" cy="263235"/>
          </a:xfrm>
        </p:spPr>
        <p:txBody>
          <a:bodyPr>
            <a:normAutofit fontScale="6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0203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João (o submersor) não foi Elias literalmente: </a:t>
            </a:r>
            <a:r>
              <a:rPr lang="pt-BR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http://solascriptura-tt.org/Seitas/Espiritismo-</a:t>
            </a:r>
            <a:r>
              <a:rPr lang="pt-BR" sz="3200" b="1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FoiJBatistaReencarnacaoElias</a:t>
            </a:r>
            <a:r>
              <a:rPr lang="pt-BR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-AirtonECosta.htm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Moisés é a 2ª testemunha: </a:t>
            </a:r>
            <a:r>
              <a:rPr lang="pt-BR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http://solascriptura-tt.org/EscatologiaEDispensacoes/</a:t>
            </a:r>
            <a:r>
              <a:rPr lang="pt-BR" sz="3200" b="1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Apoc11TestemMoisesElias</a:t>
            </a:r>
            <a:r>
              <a:rPr lang="pt-BR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-Ruckman.htm</a:t>
            </a: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2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testemunhas trazem a mais terrível seca da história mundial: 1260 dias sem cair 1 gota de água no planeta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Estes têm poder para fechar o céu, para que não chova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nos dias da sua profecia; 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11:6 ACF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84698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11.3. Dia 1257: Batalha No Céu; Diabo E Demônios Precipitados Sobre A Terra</a:t>
            </a:r>
          </a:p>
          <a:p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Há batalha no céu.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um lado,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Miguel e seus anjos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Em oposição,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Diabo e seus demônios, e ele e eles são precipitados e limitados à terra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"7 E houve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batalha no céu; Miguel e os seus anjos batalhavam contra o dragão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batalhavam o dragão e os seus anjos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8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não prevaleceram, nem mais o seu lugar se achou nos céus. 9 E foi precipitado o grande dragão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antiga serpente, chamada o Diabo, e Satanás, que engana todo o mundo;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foi precipitado na terra, e os seus anjos foram lançados com ele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10 ...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 o acusador de nossos irmãos é derrubado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qual diante do nosso Deus os acusava de dia e de noite. ... 12 ¶ Por isso alegrai-vos, ó céus, e vós que neles habitais.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dos que habitam na terra e no mar; porque o diabo desceu a vós, e tem grande ira, sabendo que já tem pouco tempo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12:7-12 ACF)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1452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11.4. Dia 1257: O Anticristo Recebe O Poder E O Trono De Satanás; Depois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(aparentemente)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É Assassinado Com Espada</a:t>
            </a:r>
          </a:p>
          <a:p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1ª Besta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Ap 13 (o varão "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Anticristo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")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 exaltada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(versos 1-2.a)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 recebe (todo) o poder e o trono do dragão (Satanás)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(v. 2.b)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"1 ¶ E eu pus-me sobre a areia do mar, e vi subir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mar {*} uma besta que tinha sete cabeças e dez chifres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sobre os seus chifres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 diademas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sobre as suas cabeças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nome de blasfêmia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E a besta que vi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 semelhante ao leopardo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seus pés como os de urso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 boca como a de leão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dragão deu-lhe o seu poder, e o seu trono, e grande poderio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13:1-2 ACF) </a:t>
            </a:r>
            <a:r>
              <a:rPr lang="pt-BR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"Do mar": O Anticristo virá de entre os gentios. Plausivelmente, de países descendendo direta/ indiretamente do Império Romano}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77347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</a:t>
            </a:r>
            <a:r>
              <a:rPr lang="pt-BR" sz="3600" b="1" u="sng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(aparentemente)</a:t>
            </a: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é assassinado com espada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13:3.a; Ap 13:14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</a:t>
            </a:r>
            <a:r>
              <a:rPr lang="pt-BR" sz="32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exatamente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uma</a:t>
            </a:r>
            <a:r>
              <a:rPr lang="pt-BR" sz="32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de- entre as suas cabeças como- se </a:t>
            </a:r>
            <a:r>
              <a:rPr lang="pt-BR" sz="3200" b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sido mortalmente- ferida para dentro d</a:t>
            </a:r>
            <a:r>
              <a:rPr lang="pt-BR" sz="32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morte, e o ferimento de sua morte foi curado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e NOTA}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11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(com isto)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maravilhou-se toda a terra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##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1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(dispondo-se)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em-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seguimento-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após a </a:t>
            </a:r>
            <a:r>
              <a:rPr lang="pt-BR" sz="11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Feroz.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# "como- se": KJB. </a:t>
            </a:r>
            <a:b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## Beza tem "maravilhou-se toda ...", voz ativa, não tem "foi- causado- maravilhamento em toda ...", voz passiva.</a:t>
            </a:r>
            <a:b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O Anticristo será aparentemente ressuscitado no dia 1260. Como ele quer imitar o verdadeiro Messias, acreditamos que isso será 3 noites e 3 dias depois do seu aparente assassinato no dia 1257}</a:t>
            </a:r>
            <a:r>
              <a:rPr lang="pt-BR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08526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 Nota: Ap 13:3</a:t>
            </a: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a) "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pt-BR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exatamente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</a:t>
            </a:r>
            <a:r>
              <a:rPr lang="pt-BR" sz="3200" b="1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de- entre as suas cabeças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vejo razão para que eu não entenda que isso se refere primordialmente ao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homem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"O Anticristo", ao invés de eu somente interpretar que 1 das 10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nações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ressurgirá para completamente dominar 10 nações, revivendo o Império Romano; Ap 13:12,14 também indicam um varão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individual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toda a autoridade da primeira Besta- Feroz ela exerce na sua presença, e faz, à terra e aos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nela, que adorem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primeira Besta- Feroz , da qual foi curado o ferimento da sua morte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14)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(em- razão- dos sinais que lhe foi permitido fazer debaixo da vista da Besta- Feroz ) engana- faz- extraviar aqueles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sobre a terra, dizendo, àqueles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sobre a terra, para fazer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uma imagem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 Besta- Feroz que tinha o ferimento da 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espada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viveu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4218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"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 ferimento de sua morte foi curado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: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Somente Deus (Pai e Filho) originam vida e ressuscitam mortos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(Jo 5:21; 11:25; Dt 32:39)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então isso é uma ressurreição aparente, falsa;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"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vi </a:t>
            </a:r>
            <a:r>
              <a:rPr lang="pt-BR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exatamente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uma</a:t>
            </a:r>
            <a:r>
              <a:rPr lang="pt-BR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de- entre as suas cabeças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como- se tendo sido mortalmente- ferida para dentro d</a:t>
            </a:r>
            <a:r>
              <a:rPr lang="pt-BR" sz="3200" b="1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morte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tem que significar "...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realmente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morreu";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 Resumo: Todos os homens da terra: 1) pensarão ver O Anticristo ser ferido por espada de uma forma que o levaria à morte; 2) ele não terá sido realmente ferido, ou seu ferimento somente parecerá mortal, e ele será curado; 3) quando O Anticristo aparecer depois, todos erroneamente pensarão que realmente ressuscitou}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19267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"Ap 13:14 E (em- razão- dos sinais que lhe foi permitido fazer debaixo da vista da Besta- Feroz ) engana- faz- extraviar aqueles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que 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habitando sobre a terra, dizendo, àqueles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que 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habitando sobre a terra, para fazer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em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uma imagem à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Besta- Feroz que tinha o ferimento da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espada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viveu.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8035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/>
              <a:t>11.1. Por Que O Dia 1256,5?</a:t>
            </a:r>
            <a:br>
              <a:rPr lang="pt-BR" sz="3600" b="1" dirty="0"/>
            </a:br>
            <a:r>
              <a:rPr lang="pt-BR" sz="3600" b="1" dirty="0"/>
              <a:t> </a:t>
            </a:r>
            <a:br>
              <a:rPr lang="pt-BR" sz="3600" b="1" dirty="0"/>
            </a:br>
            <a:r>
              <a:rPr lang="pt-BR" sz="3600" b="1" dirty="0"/>
              <a:t>11.2. Dia 1256,5: As 2 Testemunhas Entram Em Cena</a:t>
            </a:r>
            <a:br>
              <a:rPr lang="pt-BR" sz="3600" b="1" dirty="0"/>
            </a:br>
            <a:br>
              <a:rPr lang="pt-BR" sz="3600" b="1" dirty="0"/>
            </a:br>
            <a:r>
              <a:rPr lang="pt-BR" sz="3600" b="1" dirty="0"/>
              <a:t>11.3. Dia 1257: Batalha No Céu; Diabo E Demônios Precipitados Sobre A Terra</a:t>
            </a:r>
            <a:br>
              <a:rPr lang="pt-BR" sz="3600" b="1" dirty="0"/>
            </a:br>
            <a:br>
              <a:rPr lang="pt-BR" sz="3600" b="1" dirty="0"/>
            </a:br>
            <a:r>
              <a:rPr lang="pt-BR" sz="3600" b="1" dirty="0"/>
              <a:t>11.4. Dia 1257: O Anticristo Recebe </a:t>
            </a:r>
            <a:r>
              <a:rPr lang="pt-BR" sz="3600" b="1" baseline="30000" dirty="0"/>
              <a:t>(todo) </a:t>
            </a:r>
            <a:r>
              <a:rPr lang="pt-BR" sz="3600" b="1" dirty="0"/>
              <a:t>O Poder E O Trono De Satanás; Depois </a:t>
            </a:r>
            <a:r>
              <a:rPr lang="pt-BR" sz="3600" b="1" baseline="30000" dirty="0"/>
              <a:t>(pelo menos aparentemente)</a:t>
            </a:r>
            <a:r>
              <a:rPr lang="pt-BR" sz="3600" b="1" dirty="0"/>
              <a:t> É Assassinado Com Espada</a:t>
            </a:r>
          </a:p>
        </p:txBody>
      </p:sp>
    </p:spTree>
    <p:extLst>
      <p:ext uri="{BB962C8B-B14F-4D97-AF65-F5344CB8AC3E}">
        <p14:creationId xmlns:p14="http://schemas.microsoft.com/office/powerpoint/2010/main" val="354783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11.1. Por Que "O Dia 1256,5"?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Submeto-me ao dia que Deus quiser. Mas não consigo pensar em hora melhor para a ressurreição das 2 testemunhas do que +-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06:00 horas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(cerca da mesma hora em que acredito que o Cristo foi ressuscitado)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dia 2520, ver Seção 22.2.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Nessa hora, as 2 testemunhas já terão estado mortas por 3 1/2 dias Ap 11:11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daqueles três dias e meio o espírito de vida, vindo de Deus, entrou neles {*}; e puseram-se sobre seus pés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caiu grande temor sobre os que os viram." (ACF)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Portanto, as 2 testemunhas terão sido decapitadas por machado, pelo Anticristo, no dia 2516,5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(ver Cap. 17.3)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às 18:00 h,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cerca da mesma hora em que o Cristo foi morto vertendo todo Seu sangue ao ser traspassado por uma lança. Talvez o Diabo e O Anticristo escolheram essa hora para zombar do sacrifício da Páscoa (portanto, da crucificação do nosso Senhor).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4413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Ap 11:3 revela que as 2 testemunhas profetizarão durante 1260 dias. </a:t>
            </a:r>
            <a:r>
              <a:rPr lang="pt-BR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darei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autoridade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aos Meus dois testificadores, 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 profetizarão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duzentos 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sessenta dias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tendo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sido vestidos de pano- de- saco- de- cilício"</a:t>
            </a:r>
            <a:endParaRPr lang="pt-BR" sz="2400" dirty="0">
              <a:solidFill>
                <a:srgbClr val="DF0000"/>
              </a:solidFill>
              <a:effectLst/>
              <a:latin typeface="Kristen ITC" panose="03050502040202030202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Portanto, as 2 testemunhas surgirão em cena e começarão a profetizar no dia 2516,5 – 1260 = dia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1256,5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i.é 3,5 dias antes da metade da 70-SD.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3991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11.2. Dia 1256,5: As 2 Testemunhas Entram Em Cena</a:t>
            </a:r>
          </a:p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2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testemunhas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Elias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 E </a:t>
            </a:r>
            <a:r>
              <a:rPr lang="pt-B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Moisés?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entram em cena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(serão protegidas da morte por 2516,5 – 1256,5 = 1260 dias, mas serão mortas no dia 2516,5)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Ap 11:1-6.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"... 3 ¶ E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darei poder às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minhas duas testem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unhas, </a:t>
            </a: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profetizarão por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duzentos e sessenta dias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vestidas de saco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Estas são as duas oliveiras e os dois castiçais que estão diante do Deus da terra. </a:t>
            </a:r>
            <a:b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E,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alguém lhes quiser fazer mal, fogo sairá da sua boca, e devorará os seus inimigos; </a:t>
            </a: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se alguém lhes quiser fazer mal, importa que assim seja morto. </a:t>
            </a: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Estes têm poder para fechar o céu, para que não chova</a:t>
            </a:r>
            <a:r>
              <a:rPr lang="pt-BR" sz="2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nos dias da sua profecia; </a:t>
            </a: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têm poder sobre as águas para convertê-las em sangue, </a:t>
            </a: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para ferir a terra com toda a sorte de pragas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todas quantas vezes quiserem." (ACF)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1848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Temos certeza, a 1ª testemunha será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Elias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pois Deus </a:t>
            </a:r>
            <a:r>
              <a:rPr lang="pt-BR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ainda irá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cumprir a promessa de fazê-lo voltar à terra, corporalmente Mt 17:11; Mr 9:12.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Jesus, respondendo, disse-lhes: Em verdade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Elias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VIRÁ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{*} primeiro, e restaurará todas as coisas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;" (Mt 17:11 ACF)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"Virá" é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futuro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Quando João, o submersor, foi dito ser Elias, isto somente significou que João veio como um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tipo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Elias que ainda virá, veio com o mesmo ministério profético, a mesma coragem, etc. dados a Elias}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"E, respondendo ele, disse-lhes: Em verdade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Elias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VIRÁ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{*} primeiro, e todas as coisas restaurará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e, como está escrito do Filho do homem, que Ele deva padecer muito e ser aviltado." (Mc 9:12 ACF)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Mesmo comentário de Mt 17:11}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99284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 </a:t>
            </a:r>
            <a:r>
              <a:rPr lang="pt-BR" sz="3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provável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a 2ª testemunha será </a:t>
            </a:r>
            <a:r>
              <a:rPr lang="pt-BR" sz="3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Moisés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pois as 2 testemunhas:</a:t>
            </a:r>
            <a:endParaRPr lang="pt-BR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Ap 11:3 Pregarão com extraordinária unção da palavra. </a:t>
            </a:r>
            <a:b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Ap 11:6 Por 3 ½ anos farão que não chova em toda a terra.</a:t>
            </a:r>
            <a:b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Ap 11:6 Transformarão toda água da terra em sangue, e a infestarão com pragas semelhantes às 10 pragas enviadas através de Moisés: (1) águas viram sangue Ex 7:17-18, (2) invasão de rãs Ex 8:2, e (3) de piolhos Ex 8:16, e (4) de moscas Ex 8:21, (5) [mortal] pestilência sobre o gado Ex 9:3, (6) tumores e úlceras sobre homens e animais Ex 9:9, (7) mui grave saraiva Ex 9:18,24, (8) invasão de gafanhotos Ex.10: 4-6, (9) trevas Ex 10:21, e (10) morte de primogênitos Ex 11:5.</a:t>
            </a:r>
            <a:b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Ap 11:5 - Como Jeremias </a:t>
            </a:r>
            <a:r>
              <a:rPr lang="pt-BR" sz="3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Jr 5:14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 Elias </a:t>
            </a:r>
            <a:r>
              <a:rPr lang="pt-BR" sz="3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2Rs 1:10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as palavras das 2 testemunhas serão transformadas em fogo que matarão multidões.</a:t>
            </a:r>
            <a:endParaRPr lang="pt-BR" sz="3400" dirty="0"/>
          </a:p>
        </p:txBody>
      </p:sp>
    </p:spTree>
    <p:extLst>
      <p:ext uri="{BB962C8B-B14F-4D97-AF65-F5344CB8AC3E}">
        <p14:creationId xmlns:p14="http://schemas.microsoft.com/office/powerpoint/2010/main" val="424215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Há quem pense que a 2ª testemunha é Enoque, argumentando que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Moisés morreu, é impossível morrer uma 2ª vez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(He 9:27)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Enoque e Elias são os 2 únicos homens que não morreram, foram arrebatados vivos para o céu,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têm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voltar para morrer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(He 9:27)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brigamos contra quem assim pensa, mas seus argumentos têm força compelente, nem são os melhores: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(a) Já foram ressuscitadas 8 pessoas + muitas outras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terremoto no dia da crucificação do Senhor)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 o foram em corpos ainda mortais e corruptíveis, depois experimentaram a morte física pela </a:t>
            </a:r>
            <a:r>
              <a:rPr lang="pt-BR" sz="3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2ª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vez;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24930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A0F96F5-C241-4F40-A7B0-D0613FCFA555}"/>
              </a:ext>
            </a:extLst>
          </p:cNvPr>
          <p:cNvSpPr/>
          <p:nvPr/>
        </p:nvSpPr>
        <p:spPr>
          <a:xfrm>
            <a:off x="0" y="-1"/>
            <a:ext cx="1219200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(b) Enoque é um </a:t>
            </a:r>
            <a:r>
              <a:rPr lang="pt-BR" sz="3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tipo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todos os salvos da dispensação das igrejas, que serão arrebatados para o céu sem experimentar a morte; </a:t>
            </a:r>
            <a:b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(c) Enoque nunca foi profeta, nem usado por Deus para fazer milagres.</a:t>
            </a:r>
            <a:b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Foram Moisés e Elias que vieram ao Cristo na transfiguração dEle. </a:t>
            </a:r>
            <a:b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Moisés pode ser visto como representante da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Torá (</a:t>
            </a: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Lei), e Elias como representante dos </a:t>
            </a:r>
            <a:r>
              <a:rPr lang="pt-BR" sz="3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Neviim</a:t>
            </a: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(Profetas).</a:t>
            </a:r>
            <a:b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dos milagres atribuídos às 2 testemunhas só foram feitos através de Moisés: Ap 11:6 " ... </a:t>
            </a:r>
            <a:r>
              <a:rPr lang="x-none" sz="3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autoridade têm sobre as </a:t>
            </a:r>
            <a:r>
              <a:rPr lang="x-none" sz="3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águas, para convertê-las para sangue</a:t>
            </a:r>
            <a:r>
              <a:rPr lang="x-none" sz="3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34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(autoridade têm)</a:t>
            </a:r>
            <a:r>
              <a:rPr lang="x-none" sz="3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x-none" sz="3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ferir a terra com todo </a:t>
            </a:r>
            <a:r>
              <a:rPr lang="x-none" sz="3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tipo de</a:t>
            </a:r>
            <a:r>
              <a:rPr lang="x-none" sz="3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flagelo, tantas vezes quanto </a:t>
            </a:r>
            <a:r>
              <a:rPr lang="x-none" sz="3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</a:t>
            </a:r>
            <a:r>
              <a:rPr lang="x-none" sz="3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quiserem</a:t>
            </a:r>
            <a:r>
              <a:rPr lang="pt-B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endParaRPr lang="pt-BR" sz="3400" dirty="0"/>
          </a:p>
        </p:txBody>
      </p:sp>
    </p:spTree>
    <p:extLst>
      <p:ext uri="{BB962C8B-B14F-4D97-AF65-F5344CB8AC3E}">
        <p14:creationId xmlns:p14="http://schemas.microsoft.com/office/powerpoint/2010/main" val="347132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502</Words>
  <Application>Microsoft Office PowerPoint</Application>
  <PresentationFormat>Widescreen</PresentationFormat>
  <Paragraphs>25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11. --&gt;&gt; DIAS [1256,5 e 1257]: As 2 Testemunhas Entram em Cena; Diabo Precipitado Sobre A Terra; Anticristo Recebe Poder De Satanás; É Assassinado?!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--&gt;&gt; DIAS [1256,5 e 1257]: As 2 Testemunhas Entram em Cena; Diabo Precipitado Sobre A Terra; Anticristo Recebe Poder De Satanás; É Assassinado?!</dc:title>
  <dc:creator>Hélio de Menezes Silva</dc:creator>
  <cp:lastModifiedBy>Hélio de Menezes Silva</cp:lastModifiedBy>
  <cp:revision>20</cp:revision>
  <dcterms:created xsi:type="dcterms:W3CDTF">2018-01-30T14:30:25Z</dcterms:created>
  <dcterms:modified xsi:type="dcterms:W3CDTF">2018-01-30T20:26:34Z</dcterms:modified>
</cp:coreProperties>
</file>