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9E9C4-7EAE-4ECD-AB13-E7AE42440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749B687-2A8C-4A97-B224-D768F58EF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67464B-175E-4F65-A3DF-298B22048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FA3423-D42F-4286-B537-84FB2EA99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47276B-4563-4369-9DCE-04E633838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31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800405-A577-4241-BE52-D07844B7D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E90A3EF-F7D9-4595-8E34-3A47C7B9A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A75945-1757-4934-916A-F3E928A7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9E8AB3-8054-4CAB-B650-0C1AD189A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160F51-094E-4D9A-9CBE-44A621A2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651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7366976-1A8C-45E5-80BE-E9049FA82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0576E49-06CB-4CE7-B69F-3E7F15379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9D1FEB-F47A-4897-AA6F-CA4349DCE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6BE8F8-C053-4639-BC2D-45F783751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8659C8-28CF-4D4A-A1AB-CE6D65E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701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8FD551-4C9E-4095-8C9D-3FD541C9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0DB6EC-8BA0-4D02-A8C9-2218B0B7E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33F845-1215-4F44-9CDA-7181C98E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CED7C6-7136-471D-9009-BC244E3D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0DD303-A046-4A03-AB57-C1E932E47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904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1E5C8-45C2-4D09-9EA3-B7443CCBB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C8FCAB-5DCF-4A09-89A1-15CD82103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2E7CF7-C5C4-405B-9F23-1796994B6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27A286F-31E0-4A9D-BAD0-E462CBD4E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0FE5C1-7188-423B-A6A5-6B702CFA9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726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27FC1-EB6C-4126-BA86-F9AB250D4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50F845-18E8-426B-A2CC-8E67AC23DA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8DE61FE-39B7-4AE8-8030-0BCAD410BD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87667D7-D7A9-4740-8561-4568EF4E9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4E1AAF-AAC4-466E-8179-74EA91DB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1CD93F-990C-43B2-BFAF-3F74E4051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97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CC4F5-E786-45BC-AC57-5D2EB4175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7184AA-1DD4-43DC-B796-64742344F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7FA2400-6CB0-4B4C-8F35-6BA654B6F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EAE6195-0A6A-405B-AB3B-3D08C88A6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4C2B9BD-969F-4E0B-82D0-627543A015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91536D-0AA3-413A-BF46-F9BB42FEF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11A4522-B041-4460-B055-702E2FB78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767989E-525D-4F77-A1CC-9AD70D03B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67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74E718-9A8F-48B0-8588-ACA8CDD8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000219E-D453-4D89-A312-425E203F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5CE94A1-A03A-4151-812F-758AA1D4B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728E25D-D0B6-4D3E-9BB6-690B55D29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986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D4C0543-3CB0-44F3-8A42-7A456742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5B952CF-3296-4DFA-981C-EB5517C8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6AE0F4-26CC-455B-87CA-66764CBF5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3446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24C79-AE32-4ADC-BA90-AEEB30D57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0C959C-A328-4064-8975-8B0AB4F1A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A71634E-E6E3-4BD1-B2C9-F87BBAD20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C360A8-95F6-4B0E-9F89-B2274643E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F7A28F-F763-460B-9EB7-8F403B950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AD2CB9A-5080-47B5-B240-D400E3056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54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CA22E9-64BE-4866-A04D-B766478A5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9E7EFFE-1E4B-4429-862B-BFEA746E6E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0032E4-C96F-4FFD-B987-7CB85AD1E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D1F377-8738-4542-BC71-5036CD71D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5F50996-D30C-4657-AA63-6EF1278C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842548-E5EC-4C97-B0BB-075EF0B6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81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1CA6B45-742E-4D32-9443-B1BA1ABF8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635E91-68CB-4D51-B2CC-3D7B7AAB8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33D40E-DA44-4AF3-98B0-26D08FEFD3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6A59-753F-4DF7-88CF-D053EC190F45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E09A1D-588F-4BBA-8D55-4D6959262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E1515B-E5A8-4752-B9BA-05D00C15AC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0EA58-89B6-4C8A-8941-2BB5FDAAB1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99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solascriptura-tt.org/EscatologiaEDispensacoes/70SemanasDeDaniel-DavidCloud.AlissonSantos.ht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3EDE8-C24F-4B62-BF5B-42C7483CC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539345"/>
          </a:xfrm>
        </p:spPr>
        <p:txBody>
          <a:bodyPr>
            <a:noAutofit/>
          </a:bodyPr>
          <a:lstStyle/>
          <a:p>
            <a:pPr marL="228600" algn="l">
              <a:spcAft>
                <a:spcPts val="0"/>
              </a:spcAft>
            </a:pPr>
            <a:r>
              <a:rPr lang="pt-BR" sz="4000" b="1" u="none" strike="noStrike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1. </a:t>
            </a:r>
            <a:r>
              <a:rPr lang="pt-BR" sz="4000" b="0" u="none" strike="noStrike" baseline="30000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Preliminar 1:</a:t>
            </a:r>
            <a:r>
              <a:rPr lang="pt-BR" sz="40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A 70ª Semana De Daniel </a:t>
            </a:r>
            <a:r>
              <a:rPr lang="pt-BR" sz="4000" b="0" u="none" strike="noStrike" baseline="30000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(70-SD)</a:t>
            </a:r>
            <a:r>
              <a:rPr lang="pt-BR" sz="40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Virá!</a:t>
            </a:r>
            <a:br>
              <a:rPr lang="pt-BR" sz="4800" b="1" u="sng" dirty="0">
                <a:solidFill>
                  <a:srgbClr val="C0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en-C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C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David Cloud </a:t>
            </a:r>
            <a:r>
              <a:rPr lang="en-C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CA" sz="1800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http://solascriptura-tt.org/EscatologiaEDispensacoes/70SemanasDeDaniel-DavidCloud.AlissonSantos.htm</a:t>
            </a:r>
            <a:r>
              <a:rPr lang="en-C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br>
              <a:rPr lang="en-C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9621EF-003B-4696-AE33-5133C6DCC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91745"/>
            <a:ext cx="9144000" cy="332509"/>
          </a:xfrm>
        </p:spPr>
        <p:txBody>
          <a:bodyPr>
            <a:normAutofit fontScale="925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6505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84A82D-5DB4-4580-BC94-F370B06C8A24}"/>
              </a:ext>
            </a:extLst>
          </p:cNvPr>
          <p:cNvSpPr/>
          <p:nvPr/>
        </p:nvSpPr>
        <p:spPr>
          <a:xfrm>
            <a:off x="0" y="0"/>
            <a:ext cx="12192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0"/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Durante a 1ª metade da 70-SD: as 2 testemunhas de pregarão Ap 11:3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darei </a:t>
            </a:r>
            <a:r>
              <a:rPr lang="x-none" sz="3200" b="1" baseline="30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autoridade</a:t>
            </a:r>
            <a:r>
              <a:rPr lang="x-none" sz="3200" b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aos Meus dois testificadores, e eles profetizarão </a:t>
            </a:r>
            <a:r>
              <a:rPr lang="x-none" sz="3200" b="1" baseline="30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por</a:t>
            </a:r>
            <a:r>
              <a:rPr lang="x-none" sz="3200" b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mil duzentos </a:t>
            </a:r>
            <a:r>
              <a:rPr lang="x-none" sz="3200" b="1" baseline="30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</a:t>
            </a:r>
            <a:r>
              <a:rPr lang="x-none" sz="3200" b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sessenta dias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</a:t>
            </a:r>
            <a:r>
              <a:rPr lang="pt-BR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...</a:t>
            </a:r>
            <a:b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Durante a 2ª metade da 70-SD: o Anticristo governará Ap 13:5</a:t>
            </a:r>
            <a:r>
              <a:rPr lang="pt-BR" sz="3600" b="1" i="0" u="none" strike="noStrike" baseline="0" dirty="0">
                <a:solidFill>
                  <a:srgbClr val="FF6600"/>
                </a:solidFill>
                <a:latin typeface="Kristen ITC" panose="03050502040202030202" pitchFamily="66" charset="0"/>
              </a:rPr>
              <a:t> </a:t>
            </a:r>
            <a:r>
              <a:rPr lang="pt-BR" sz="2800" b="0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E foi-lhe dada uma boca, para proferir grandes coisas e blasfêmias; </a:t>
            </a:r>
            <a:r>
              <a:rPr lang="pt-BR" sz="3600" b="1" i="0" u="none" strike="noStrike" baseline="0" dirty="0">
                <a:solidFill>
                  <a:srgbClr val="0000FF"/>
                </a:solidFill>
                <a:latin typeface="Kristen ITC" panose="03050502040202030202" pitchFamily="66" charset="0"/>
              </a:rPr>
              <a:t>e deu-se-lhe poder para agir por quarenta e dois meses.</a:t>
            </a:r>
            <a:r>
              <a:rPr lang="pt-BR" sz="3600" b="1" i="0" u="none" strike="noStrike" baseline="0" dirty="0">
                <a:solidFill>
                  <a:srgbClr val="FF6600"/>
                </a:solidFill>
                <a:latin typeface="Kristen ITC" panose="03050502040202030202" pitchFamily="66" charset="0"/>
              </a:rPr>
              <a:t>    </a:t>
            </a:r>
          </a:p>
          <a:p>
            <a:pPr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 Israel convertida terá fugido para o deserto Ap 12:6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 mulher fugiu para dentro do deserto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onde tem um lugar tendo sido preparado proveniente- de- junto- de Deus, a fim de que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ali a alimentem </a:t>
            </a:r>
            <a:r>
              <a:rPr lang="x-none" sz="3600" b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600" b="1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por</a:t>
            </a:r>
            <a:r>
              <a:rPr lang="x-none" sz="3600" b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mil duzentos e sessenta dias.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pt-B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316753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950F310-7192-4F32-8695-A9371DA84BED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3200" b="1" dirty="0">
                <a:latin typeface="Segoe UI" panose="020B0502040204020203" pitchFamily="34" charset="0"/>
                <a:ea typeface="Times New Roman" panose="02020603050405020304" pitchFamily="18" charset="0"/>
              </a:rPr>
              <a:t>Dn 9:24-27 </a:t>
            </a:r>
            <a:r>
              <a:rPr lang="x-none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24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Setenta semanas</a:t>
            </a:r>
            <a:r>
              <a:rPr lang="x-none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determinadas sobre o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teu povo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sobre a tua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santa cidade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para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fazer cessar a transgressão, e para dar fim aos pecados, e para expiar</a:t>
            </a:r>
            <a:r>
              <a:rPr lang="x-none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iniquidade, e trazer a justiça eterna, e selar a visão e a profecia, e para ungir o Santíssimo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x-none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25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Sabe e entende: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desde a saída da ordem para restaurar, e para edificar a Jerusalém, até ao Messias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 Príncipe,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haverá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 semanas, e sessenta e duas semanas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as ruas e o muro se reedificarão, mas em tempos angustiosos.</a:t>
            </a:r>
            <a:r>
              <a:rPr lang="x-none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  </a:t>
            </a:r>
            <a:r>
              <a:rPr lang="x-none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26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das sessenta e duas semanas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cortado- fora o Messias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não por causa de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mesmo; e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povo</a:t>
            </a:r>
            <a:r>
              <a:rPr lang="x-none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príncipe, que há de vir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destruirá a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cidade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o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santuário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 seu fim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uma inundação; e, até ao fim da guerra,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determinadas as assolações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03835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C42D723-1990-45F8-99C5-3FDF1339A307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4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27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0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x-none" sz="40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firmará aliança com muitos por uma semana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x-none" sz="40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x-none" sz="40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metade da semana fará cessar o sacrifício e a oblação;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por causa do espalhamento das abominações, ele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fará assolada, e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isso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até à consumação; e o que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determinado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derramado sobre o assolador.</a:t>
            </a:r>
            <a:r>
              <a:rPr lang="x-none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x-none" sz="40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40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x-none" sz="40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490 anos. Os juízos de Deus sobre Israel serão completados e </a:t>
            </a:r>
            <a:r>
              <a:rPr lang="pt-BR" sz="4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[, logo depois,] 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Cristo voltará para estabelecer o [Seu] reino. A cidade santa é Jerusalém (Dn 9:24).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891010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84A82D-5DB4-4580-BC94-F370B06C8A24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Em 536 a.C., houve um decreto do rei persa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Ciro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fazendo Zorobabel [descendente de Davi] reconstruir 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Templo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Ed 1: 1-3. Mas o que começou as 69 semanas foi o decreto de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Artaxerxes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fazendo Neemias reconstruir os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muros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a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cidade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Ne 2:1-8, palavras casando com Dn 9:25.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Os calendários judaico e persa tinham anos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(proféticos)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 360 dias, portanto os 69x7 = 483 anos de Dn 9:25 foram 69x7x360 = 173.880 dias = 476 anos do nosso c. juliano. Não há total consenso nas fórmulas para transformar datas em um calendário para outro, não se tem total certeza das exatas datas , mas as mais aceitas são de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Sir Robert Anderson no livro </a:t>
            </a:r>
            <a:r>
              <a:rPr lang="pt-BR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pt-BR" sz="32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Coming</a:t>
            </a:r>
            <a:r>
              <a:rPr lang="pt-BR" sz="3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Prince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decreto de Artaxerxes no equivalente a </a:t>
            </a:r>
            <a:r>
              <a:rPr lang="pt-BR" sz="32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14.Março.445 a.C.</a:t>
            </a:r>
            <a:r>
              <a:rPr lang="pt-BR" sz="32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nosso calendário,  e entrada do Cristo em Jerusalém, sobre um jumentinho, em </a:t>
            </a:r>
            <a:r>
              <a:rPr lang="pt-BR" sz="32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6.04.32 d.C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O essencial é que houve os exatos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173.880 dias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entre o que Deus considera início e fim das 69 semanas.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905575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84A82D-5DB4-4580-BC94-F370B06C8A24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grandes eventos depois do decreto: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Ao final dos 49 anos, os muros, ruas e Jerusalém estarão restaurados Dn 9:25 </a:t>
            </a:r>
            <a:r>
              <a:rPr lang="pt-BR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(acima)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Começam os 400 anos de silêncio;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Ao final das 69 semanas, o Messias a) veio (para ser recebido como Rei Zc.9:9; Lc.19:37-38); depois: b) "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cs typeface="Times New Roman" panose="02020603050405020304" pitchFamily="18" charset="0"/>
              </a:rPr>
              <a:t>foi cortado- fora o Messias, mas não por causa dEle mesmo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," em morte substitutiva pelos pecados dos homens Dn 9:25,26 </a:t>
            </a:r>
            <a:r>
              <a:rPr lang="pt-BR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(acima)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Houve um período de </a:t>
            </a:r>
            <a:r>
              <a:rPr lang="pt-BR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TRANSIÇÃO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findou em 70 d.C., quando o Templo foi destruído Zc 9:9; Lc 19:37-38;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A 70</a:t>
            </a:r>
            <a:r>
              <a:rPr lang="pt-BR" sz="32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ésima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Semana de Daniel ainda está para ser cumprida Dn 9:26-27 </a:t>
            </a:r>
            <a:r>
              <a:rPr lang="pt-BR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(leia acima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pt-BR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56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84A82D-5DB4-4580-BC94-F370B06C8A24}"/>
              </a:ext>
            </a:extLst>
          </p:cNvPr>
          <p:cNvSpPr/>
          <p:nvPr/>
        </p:nvSpPr>
        <p:spPr>
          <a:xfrm>
            <a:off x="0" y="0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 a 69ª e 70ª semanas está a dispensação das igrejas locais (um </a:t>
            </a:r>
            <a:r>
              <a:rPr lang="pt-B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mistério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só revelado no NT) Ef 3:3-6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x-none" sz="3200" b="1" baseline="30000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3</a:t>
            </a:r>
            <a:r>
              <a:rPr lang="x-none" sz="3200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revelação Ele me fez conhecer o mistéri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como anteriormente vos escrevi abreviadamente, 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Pelo qual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podeis, lendo-</a:t>
            </a:r>
            <a:r>
              <a:rPr lang="x-none" sz="3200" b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perceber a minha compreensão no mistério de o Cristo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5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qual noutras gerações não foi manifesto aos filhos dos homens, como agora foi revelado aos Seus santos apóstolos e profetas, pelo Espírito,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6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x-none" sz="3200" b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saber:</a:t>
            </a:r>
            <a:r>
              <a:rPr lang="x-none" sz="3200" b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</a:t>
            </a:r>
            <a:r>
              <a:rPr lang="x-none" sz="3200" b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x-none" sz="3200" b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gentios herdeiros- em- comum (, e um- corpo - em- comum , e juntamente- participantes- em- comum da promessa dEle em o Cristo, através do evangelho,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pt-BR" sz="32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768765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84A82D-5DB4-4580-BC94-F370B06C8A24}"/>
              </a:ext>
            </a:extLst>
          </p:cNvPr>
          <p:cNvSpPr/>
          <p:nvPr/>
        </p:nvSpPr>
        <p:spPr>
          <a:xfrm>
            <a:off x="0" y="0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A dispensação da igreja é como um vale que os profetas do Velho Testamento não viram entre os montes da 1ª e 2ª vindas de Cristo. Rm 11:25-27 ensina que ela é o intervalo de tempo da cegueira de Israel (</a:t>
            </a:r>
            <a:r>
              <a:rPr lang="pt-BR" sz="3600" b="1" baseline="30000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3600" b="1" baseline="30000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25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não desejo vós desconhecer</a:t>
            </a:r>
            <a:r>
              <a:rPr lang="x-none" sz="3600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x-none" sz="3600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ó irmãos, este mistério (a fim de que não sejais sábios junto às vossas próprias </a:t>
            </a:r>
            <a:r>
              <a:rPr lang="x-none" sz="3600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presunções</a:t>
            </a:r>
            <a:r>
              <a:rPr lang="x-none" sz="3600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): que </a:t>
            </a:r>
            <a:r>
              <a:rPr lang="x-none" sz="4800" b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800" b="1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800" b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endurecimento em parte tem vindo sobre Israel, até a plenitude dos gentios entrar. </a:t>
            </a:r>
            <a:r>
              <a:rPr lang="x-none" sz="48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26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assim, todo </a:t>
            </a:r>
            <a:r>
              <a:rPr lang="x-none" sz="4800" b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800" b="1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800" b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Israel será salvo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como tem sido escrito: "Proveniente- de- dentro- de Sião virá o Libertador e desviará </a:t>
            </a:r>
            <a:r>
              <a:rPr lang="x-none" sz="3600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3600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impiedades para- longe- de Jacó."</a:t>
            </a:r>
            <a:r>
              <a:rPr lang="x-none" sz="3600" b="1" baseline="30000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27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"esta </a:t>
            </a:r>
            <a:r>
              <a:rPr lang="x-none" sz="3600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600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aliança proveniente de Mim, para com eles, quando Eu houver plenamente- removido os seus pecados.</a:t>
            </a:r>
            <a:r>
              <a:rPr lang="pt-BR" sz="36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b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227369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84A82D-5DB4-4580-BC94-F370B06C8A24}"/>
              </a:ext>
            </a:extLst>
          </p:cNvPr>
          <p:cNvSpPr/>
          <p:nvPr/>
        </p:nvSpPr>
        <p:spPr>
          <a:xfrm>
            <a:off x="0" y="0"/>
            <a:ext cx="1219200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70-SD está dividida em 2 partes (Dn.9:27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ele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firmará aliança com muitos por uma semana; e </a:t>
            </a:r>
            <a:r>
              <a:rPr lang="x-none" sz="3200" b="1" baseline="30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x-none" sz="3200" b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metade da semana fará cessar o sacrifício e a oblação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t-BR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dia 1260, o Anticristo romperá o pacto [fazendo cessar o sacrifício e a oblação, Dn 9:27, acima] e se exaltará sobre tudo chamado de Deus, e se porá no lugar santo, e a si mesmo apresentará [para ser adorado] como se fosse Deus 2Ts 2:3-4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28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</a:t>
            </a:r>
            <a:r>
              <a:rPr lang="x-none" sz="28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4000" b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será assim</a:t>
            </a:r>
            <a:r>
              <a:rPr lang="x-none" sz="4000" b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sem que haja vindo a retirada primeiramente, e haja sido revelado o homem do pecado, o filho da perdição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x-none" sz="28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4000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 </a:t>
            </a:r>
            <a:r>
              <a:rPr lang="x-none" sz="4000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4000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opondo e se exaltando sobre tudo </a:t>
            </a:r>
            <a:r>
              <a:rPr lang="x-none" sz="4000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4000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sendo chamado de Deus, ou </a:t>
            </a:r>
            <a:r>
              <a:rPr lang="x-none" sz="4000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 tudo</a:t>
            </a:r>
            <a:r>
              <a:rPr lang="x-none" sz="4000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recebedor- de- devoção- religiosa;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com- o- propósito- de ele, dentro do lugar- santo de Deus, (como- se- fosse Deus) se assentar, apresentando a si mesmo </a:t>
            </a:r>
            <a:r>
              <a:rPr lang="x-none" sz="3200" b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x-none" sz="3200" b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é Deus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56383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84A82D-5DB4-4580-BC94-F370B06C8A24}"/>
              </a:ext>
            </a:extLst>
          </p:cNvPr>
          <p:cNvSpPr/>
          <p:nvPr/>
        </p:nvSpPr>
        <p:spPr>
          <a:xfrm>
            <a:off x="0" y="0"/>
            <a:ext cx="12192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 Anticristo (ou sua imagem) sobre o trono no lugar santo é chamado por Jesus de "</a:t>
            </a:r>
            <a:r>
              <a:rPr lang="pt-BR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abominação da desolação</a:t>
            </a: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(Mt.24:</a:t>
            </a:r>
            <a:r>
              <a:rPr lang="pt-B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Quando, pois, virdes a abominação da desolação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(aquela havendo sido falada através de Daniel, o profeta)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tendo se postado n</a:t>
            </a:r>
            <a:r>
              <a:rPr lang="x-none" sz="3200" b="1" baseline="30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lugar- santo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(quem </a:t>
            </a:r>
            <a:r>
              <a:rPr lang="x-none" sz="3200" baseline="30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baseline="300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lendo, entenda):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b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 marca o começo dos [últimos] 3 ½ anos da semana, que são chamados de A </a:t>
            </a:r>
            <a:r>
              <a:rPr lang="pt-BR" sz="3600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Grande</a:t>
            </a: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 6-19 descreve a mesma 70-SD e também a divide em 2 metades.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736288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746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Kristen ITC</vt:lpstr>
      <vt:lpstr>Segoe UI</vt:lpstr>
      <vt:lpstr>Times New Roman</vt:lpstr>
      <vt:lpstr>Wide Latin</vt:lpstr>
      <vt:lpstr>Tema do Office</vt:lpstr>
      <vt:lpstr>1. Preliminar 1: A 70ª Semana De Daniel (70-SD) Virá!  David Cloud (http://solascriptura-tt.org/EscatologiaEDispensacoes/70SemanasDeDaniel-DavidCloud.AlissonSantos.htm)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Preliminar 1: A 70ª Semana De Daniel (70-SD) Virá!  David Cloud (http://solascriptura-tt.org/EscatologiaEDispensacoes/70SemanasDeDaniel-DavidCloud.AlissonSantos.htm)  Dn 9:24-27 24 Setenta semanas [estão] determinadas sobre o teu povo, e sobre a tua santa cidade, para fazer cessar a transgressão, e para dar fim aos pecados, e para expiar a iniquidade, e trazer a justiça eterna, e selar a visão e a profecia, e para ungir o Santíssimo.  25 Sabe e entende: desde a saída da ordem para restaurar, e para edificar a Jerusalém, até ao Messias, o Príncipe, [haverá] sete semanas, e sessenta e duas semanas; as ruas e o muro se reedificarão, mas em tempos angustiosos.  26 E depois das sessenta e duas semanas [será] cortado- fora o Messias, mas não por causa de Ele mesmo; e o povo do príncipe, que há de vir, destruirá a cidade e o santuário, e o seu fim [será] com uma inundação; e, até ao fim da guerra, [estão] determinadas as assolações.  27 E ele firmará aliança com muitos por uma semana; e [na] metade da semana fará cessar o sacrifício e a oblação; e, por causa do espalhamento das abominações, ele [a] fará assolada, e [isso] até à consumação; e o que [está] determinado [será] derramado sobre o assolador." LTT  70 semanas [que são sequências] de [7] anos, ou 490 anos. os juízos de Deus sobre Israel serão completados e [, logo depois,] Cristo voltará para estabelecer o [Seu] reino. O anjo diz a Daniel que a profecia se refere ao seu próprio povo, os judeus, e à cidade santa, que é Jerusalém (Dn 9:24).</dc:title>
  <dc:creator>Hélio de Menezes Silva</dc:creator>
  <cp:lastModifiedBy>Hélio de Menezes Silva</cp:lastModifiedBy>
  <cp:revision>23</cp:revision>
  <dcterms:created xsi:type="dcterms:W3CDTF">2018-02-08T19:23:05Z</dcterms:created>
  <dcterms:modified xsi:type="dcterms:W3CDTF">2018-02-09T14:25:55Z</dcterms:modified>
</cp:coreProperties>
</file>