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CD0BD-48DE-45C0-A9BB-0C9269368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2007BF-08FC-4EF4-8376-BA6A445B0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B42576-E10D-4F65-B024-27D8BEE37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65E303-000A-4ABD-82C4-5D5ACCF3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9F5D0B-B3DB-4E3F-B9E7-3C55D443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74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76855-02F2-4D4E-A037-5544C28E4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8F4BF1-FBDC-4A98-A0D2-161D76965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F6785E-C8EA-4CFF-8DF0-D61A73FEE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D59EB6-EB0E-47E1-AD73-AC0D2AB1E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3A80D3-9AFB-4BA0-A071-9516F9000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30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4A0949-94A9-49A2-A32C-9F428394C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23C785F-7751-419D-9073-816F3DD24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9A8DAB-CF7B-495D-860A-479BDF275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6B9A61-B5DE-4779-9D9F-74C3553D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EF5E36-361F-4F78-BF5F-FB0A8B25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717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F19AAB-5FCC-4F6A-B318-707EF4CC7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BAD401-2915-4F72-9F0B-0034F4FC6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E69718-5CB9-47F0-8814-3BF57335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C54669-33BE-4042-BB39-202402A0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F5B7BB-1921-4CB0-A5A2-80D92931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20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9C2477-7DE4-45C3-9B40-9B7080880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D364B-9F49-4F77-846C-654F3111D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5E637B-B7C0-43DE-A8D1-FAA0A4503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7BE501-2E85-4C4B-86A7-C1DE49D42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7D649E-C25A-4AE0-AA36-98071ABA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99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069229-AAA3-420E-9CDB-19BCEC111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EBDFEE-0E83-4D4D-81C0-2422D37CD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1CF6D2C-1F2C-47B7-A942-0F985198D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0790639-B790-4F94-8702-9A9C75ED8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B304D8-559E-4082-9657-0917353B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B36FC23-AB51-4D77-AF34-FAED9460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372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229863-AFE4-4997-ADAA-C238B6808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A82C85-14B7-43FE-A3AB-B83ECA980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6B0626-12A3-41A6-899C-1E04BE53F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F6DE9F6-32E2-4B3F-A081-A3786DD0B8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9B57CCF-5E7C-4157-81A7-7D2E00BBD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1D2E949-43F9-45FA-A4E3-52148E947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2ED676B-B3AB-46AE-B814-C296D13C4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2A0F9A9-1F87-4321-917F-43BABE28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54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09720F-4A81-4FEB-BAA2-6D0EEF963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C55BD2D-C78E-4DA5-AAFE-3CE7323E4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9E21786-3B76-4CCC-9042-271E92C3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89E26EF-696A-4A85-AEA9-8873242F5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54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42776EC-C217-4A18-9B8D-DA2B356A3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36F7B34-0042-4F53-B211-238954BF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F7EE891-69B0-483F-922C-1DF755B2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331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32BBB-912E-4E32-93BB-EE70216A5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648824-5FEF-4DEE-831E-1BA238BC4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B14D4BE-2F86-4AB0-9FC3-F45E44739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16BE529-5E33-4F20-88B5-9720EC7E0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61B57A-03E9-4EAF-AFB1-F1945EE45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AA39B-BAA2-4BA6-9B8B-CD4498A98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18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C6620E-DC2B-4311-8013-884E9931D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EBA7312-D4A9-41FD-A6B9-C494667C2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122B19E-D447-4167-B751-A9F12F689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B19462-7F62-4667-8962-CBA69F706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E12109-3219-4D21-ACDA-0FC7FA765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0105D1E-77A2-48AD-9113-74238F5F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875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370A8-16F2-4DEF-AE9F-0FC7E43AE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00E4AB3-D12F-43BE-9D96-B6A549219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69FB35-5B17-4D98-8386-A3A343B1F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9D104-CA50-4CE3-AACA-E8EB0DA9828D}" type="datetimeFigureOut">
              <a:rPr lang="pt-BR" smtClean="0"/>
              <a:t>02/02/2018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119D72-2AF2-433E-B261-AFD339CA86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A0A9F9-A21E-413F-88EC-8EC8B44E9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5DC89-7F81-411C-92AD-FB1B254FE1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25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CA749-9C9B-479E-80F2-A115B9BE4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12011891" cy="5458691"/>
          </a:xfrm>
        </p:spPr>
        <p:txBody>
          <a:bodyPr>
            <a:normAutofit fontScale="90000"/>
          </a:bodyPr>
          <a:lstStyle/>
          <a:p>
            <a:r>
              <a:rPr lang="pt-BR" sz="1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Cronologia Da 70</a:t>
            </a:r>
            <a:r>
              <a:rPr lang="pt-BR" sz="12800" b="1" baseline="30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1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Semana De Daniel, </a:t>
            </a:r>
            <a:br>
              <a:rPr lang="pt-BR" sz="6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Entre Os Dias Arrebatamento+1 Até Inauguração Do Templo Milenar-1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9DBD8E-5D34-42D6-AF86-DAB6F3540A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652655"/>
            <a:ext cx="12192000" cy="1205345"/>
          </a:xfrm>
        </p:spPr>
        <p:txBody>
          <a:bodyPr>
            <a:normAutofit/>
          </a:bodyPr>
          <a:lstStyle/>
          <a:p>
            <a:r>
              <a:rPr lang="pt-BR" sz="3600" b="1" dirty="0"/>
              <a:t>Hélio de Menezes Silva</a:t>
            </a:r>
            <a:r>
              <a:rPr lang="pt-BR" sz="2800" dirty="0"/>
              <a:t>, começando em 2011 e concluindo em 22.01.2018</a:t>
            </a:r>
          </a:p>
          <a:p>
            <a:r>
              <a:rPr lang="pt-BR" sz="2800" dirty="0"/>
              <a:t>(Membro da IBBF – Soledade, PB)</a:t>
            </a:r>
          </a:p>
        </p:txBody>
      </p:sp>
    </p:spTree>
    <p:extLst>
      <p:ext uri="{BB962C8B-B14F-4D97-AF65-F5344CB8AC3E}">
        <p14:creationId xmlns:p14="http://schemas.microsoft.com/office/powerpoint/2010/main" val="212700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26. DIAS [2551-2595]: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 2º Intervalo Entre A 70ª Semana De Daniel E O Milênio:</a:t>
            </a: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Construção do Templo para o Milênio; ceia das aves; queima de armas; descontaminação da Terra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71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www.bookofrevelation.net/ch6_pat_11_4%20horsemen_small.jpg">
            <a:extLst>
              <a:ext uri="{FF2B5EF4-FFF2-40B4-BE49-F238E27FC236}">
                <a16:creationId xmlns:a16="http://schemas.microsoft.com/office/drawing/2014/main" id="{BA097620-0636-41FD-8232-F842C7C0823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706" y="0"/>
            <a:ext cx="9411593" cy="6829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098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0. Preliminar 0: </a:t>
            </a:r>
            <a: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Preterismo: Que é Isto?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É Escriturístico?</a:t>
            </a:r>
            <a:b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Preliminar 1: </a:t>
            </a:r>
            <a: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70ª Semana De Daniel (70-SD) Virá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b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Preliminar 2: </a:t>
            </a:r>
            <a: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Nossa Notação para Intervalos de Tempo</a:t>
            </a:r>
            <a:b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Preliminar 3: </a:t>
            </a:r>
            <a: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Igreja </a:t>
            </a:r>
            <a:r>
              <a:rPr lang="pt-BR" sz="32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É A Noiva</a:t>
            </a:r>
            <a:b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Preliminar 4: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"Dia Do SENHOR" E "Dia De O Cristo":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Diferenciemos Entre Eles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antes da 70-SD,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 Iminente Dia do Arrebatamento: Ressurreição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(2º Grupo do 1º Tipo); 1º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Arrebatamento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Início do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Bema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o Tribunal de o Cristo, no 3o. Céu.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05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 DIAS [Arrebatamento+1 até Aliança-1]: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Perplexidade E Caos; 144.000 Varões Judeus Virgens, São Convertidos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 começam a pregar através de todo o mundo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 DIA [1] da 70-SD: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 Firmada Aliança De 7 Anos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De O Anticristo Com Muitos, O Que Permite O Início Da Reconstrução Do Templo, Para Sacrifícios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 DIAS [2 A 249]: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1º Selo, 1º Cavalo; O Anticristo Conquista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Falsa Paz, É Aceito; Os 144.000 Continuam A Pregar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9. DIA [250]: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Sacrifício E Oblações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efetivamente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Voltam</a:t>
            </a: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ser oferecidos diariamente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pelos judeus, no 3o. Templo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767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10. DIAS [251 A 1256]: (sobre países descendentes do Império Romano:)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Grande Prosperidade e Aparente Paz; 1 Só Gove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rno (como se fora 1 só país!);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Só Religião;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Só Exército, 1 Só Lei E 1 Só Polícia; Etc.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11. DIAS [1256,5 e 1257]: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 2 Testemunhas Entram em Cena; Diabo Precipitado Sobre A Terra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Anticristo Recebe Poder De Satanás; É Assassinado?!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12. DIAS [1257 A 1260]: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Perplexidade E Caos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Pelo (pelo menos aparente) Assassinato Do Anticristo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71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13. DIA [1260]: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É (pelo menos aparentemente) Ressuscitado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Quebra A Aliança; O Falso Profeta Faz Construir Imagem De O Anticristo (ainda não no Lugar Santo); Este É Adorado; Sua Marca Sobre As Pessoas; Os 144.000 Começam A Ser Muito Mais Perseguidos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14.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Nosso Ponto De Partida Para Análise E Compreensão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Da Descrição Do Restante Da 70-SD, Em Apocalipse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15. DIAS [1260 A 2369]: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Tribulação Qual Nunca </a:t>
            </a:r>
            <a:r>
              <a:rPr lang="pt-BR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Houve.I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2º Ao 4º Cavalo; 2º Ao 5º Selo; 1ª À 4ª Trombeta; 1ª À 5ª Taça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86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16. DIAS [2370 A 2516]: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Tribulação Qual Nunca </a:t>
            </a:r>
            <a:r>
              <a:rPr lang="pt-BR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Houve.II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Vizinhos Atacam, Israel Os Vence; Rei Do Sul E Rússia (sua 1ª vez) Atacam, O Anticristo Os Vence; 5 Meses De Tormentos Sem Achar A Morte; 5ª Trombeta; Babilônia Religiosa Destruída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 DIA [2516,5]: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Martírio Das 2 Testemunhas E Dos 144.000, Ajuntamento De Exércitos Em Armagedom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Ataque A Jerusalém, ½ Cidade Levada Cativa, Fuga Dos Remanescente Para Bozra/ Petra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18 DIAS [2516,5 - 2520]: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Mundo Regozija 3 ½ Dias Pelos Cadáveres Das 2 Testemunhas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Em Jerusalém. As 7 Vindouras Condenações Eternas.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7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19. DIA [2520.I]: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Babilônia Política Destruída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Mt 24 = Últimos Dias Da 70-SD. Anticristo No Lugar Santo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 [DIA 2520.II]: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Rússia (2ª. vez) &amp; Muçulmanos, Os Reis Provenientes- De- Junto- Do Oriente, E O Anticristo Atacam Israel.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Deus Os Destrói. 6ª Trombeta E 6ª Taça. Os Anjos De Ap 14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21. DIA [2520.III]: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6º Ao 7º Selo, 7ª Trombeta, 7ª Taça</a:t>
            </a:r>
            <a:b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22. DIA [2520.IV]: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Ressurreição (3º Grupo do 1º Tipo) E (2º) Arrebatamento (2 Testemunhas + 144.000 + salvos do VT e da 70-SD)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A 2ª Vinda Do Cristo; Conversão Nacional De Israel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8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12F1CE9-0DDB-4E90-97D2-68B5273EF414}"/>
              </a:ext>
            </a:extLst>
          </p:cNvPr>
          <p:cNvSpPr/>
          <p:nvPr/>
        </p:nvSpPr>
        <p:spPr>
          <a:xfrm>
            <a:off x="0" y="0"/>
            <a:ext cx="12192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23. DIA [2520.V]: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 Parábolas De Mt 24, 25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(e seus sinais, já vistos) Referem-se Ao Finalzinho Da 70-SD, não ao arrebatamento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24. DIA [2521]: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Quantos Da População Mundial Terão Morrido Na Grande Tribulação?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 Dos Judeus? Quantos Judeus Entrarão No Milênio? E Gentios?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25. DIAS [2521-2550]: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 1º Intervalo Entre A 70-SD E O Milênio: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Anticristo e Falso Profeta lançados p/ Lago de Fogo; Satanás p/ Abismo; gentios- bodes p/ inferno; salvos já mortos (do VT e 70-SD) p/ ressurreição e premiação. Israelitas são ajuntados e premiados ou condenados. Abominação da Desolação permanece até dia 2550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4796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324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Tema do Office</vt:lpstr>
      <vt:lpstr>Cronologia Da 70a Semana De Daniel,   Entre Os Dias Arrebatamento+1 Até Inauguração Do Templo Milenar-1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Cronologia Da 70a Semana De Daniel,   Entre Os Dias Arrebatamento+1 Até Inauguração Do Templo Milenar-1</dc:title>
  <dc:creator>Hélio de Menezes Silva</dc:creator>
  <cp:lastModifiedBy>Hélio de Menezes Silva</cp:lastModifiedBy>
  <cp:revision>5</cp:revision>
  <dcterms:created xsi:type="dcterms:W3CDTF">2018-02-02T20:41:39Z</dcterms:created>
  <dcterms:modified xsi:type="dcterms:W3CDTF">2018-02-03T02:12:56Z</dcterms:modified>
</cp:coreProperties>
</file>