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slides/slide177.xml" ContentType="application/vnd.openxmlformats-officedocument.presentationml.slide+xml"/>
  <Override PartName="/ppt/slides/slide178.xml" ContentType="application/vnd.openxmlformats-officedocument.presentationml.slide+xml"/>
  <Override PartName="/ppt/slides/slide179.xml" ContentType="application/vnd.openxmlformats-officedocument.presentationml.slide+xml"/>
  <Override PartName="/ppt/slides/slide180.xml" ContentType="application/vnd.openxmlformats-officedocument.presentationml.slide+xml"/>
  <Override PartName="/ppt/slides/slide181.xml" ContentType="application/vnd.openxmlformats-officedocument.presentationml.slide+xml"/>
  <Override PartName="/ppt/slides/slide182.xml" ContentType="application/vnd.openxmlformats-officedocument.presentationml.slide+xml"/>
  <Override PartName="/ppt/slides/slide183.xml" ContentType="application/vnd.openxmlformats-officedocument.presentationml.slide+xml"/>
  <Override PartName="/ppt/slides/slide184.xml" ContentType="application/vnd.openxmlformats-officedocument.presentationml.slide+xml"/>
  <Override PartName="/ppt/slides/slide185.xml" ContentType="application/vnd.openxmlformats-officedocument.presentationml.slide+xml"/>
  <Override PartName="/ppt/slides/slide186.xml" ContentType="application/vnd.openxmlformats-officedocument.presentationml.slide+xml"/>
  <Override PartName="/ppt/slides/slide187.xml" ContentType="application/vnd.openxmlformats-officedocument.presentationml.slide+xml"/>
  <Override PartName="/ppt/slides/slide188.xml" ContentType="application/vnd.openxmlformats-officedocument.presentationml.slide+xml"/>
  <Override PartName="/ppt/slides/slide189.xml" ContentType="application/vnd.openxmlformats-officedocument.presentationml.slide+xml"/>
  <Override PartName="/ppt/slides/slide190.xml" ContentType="application/vnd.openxmlformats-officedocument.presentationml.slide+xml"/>
  <Override PartName="/ppt/slides/slide191.xml" ContentType="application/vnd.openxmlformats-officedocument.presentationml.slide+xml"/>
  <Override PartName="/ppt/slides/slide192.xml" ContentType="application/vnd.openxmlformats-officedocument.presentationml.slide+xml"/>
  <Override PartName="/ppt/slides/slide193.xml" ContentType="application/vnd.openxmlformats-officedocument.presentationml.slide+xml"/>
  <Override PartName="/ppt/slides/slide194.xml" ContentType="application/vnd.openxmlformats-officedocument.presentationml.slide+xml"/>
  <Override PartName="/ppt/slides/slide195.xml" ContentType="application/vnd.openxmlformats-officedocument.presentationml.slide+xml"/>
  <Override PartName="/ppt/slides/slide196.xml" ContentType="application/vnd.openxmlformats-officedocument.presentationml.slide+xml"/>
  <Override PartName="/ppt/slides/slide197.xml" ContentType="application/vnd.openxmlformats-officedocument.presentationml.slide+xml"/>
  <Override PartName="/ppt/slides/slide198.xml" ContentType="application/vnd.openxmlformats-officedocument.presentationml.slide+xml"/>
  <Override PartName="/ppt/slides/slide199.xml" ContentType="application/vnd.openxmlformats-officedocument.presentationml.slide+xml"/>
  <Override PartName="/ppt/slides/slide200.xml" ContentType="application/vnd.openxmlformats-officedocument.presentationml.slide+xml"/>
  <Override PartName="/ppt/slides/slide201.xml" ContentType="application/vnd.openxmlformats-officedocument.presentationml.slide+xml"/>
  <Override PartName="/ppt/slides/slide202.xml" ContentType="application/vnd.openxmlformats-officedocument.presentationml.slide+xml"/>
  <Override PartName="/ppt/slides/slide203.xml" ContentType="application/vnd.openxmlformats-officedocument.presentationml.slide+xml"/>
  <Override PartName="/ppt/slides/slide204.xml" ContentType="application/vnd.openxmlformats-officedocument.presentationml.slide+xml"/>
  <Override PartName="/ppt/slides/slide205.xml" ContentType="application/vnd.openxmlformats-officedocument.presentationml.slide+xml"/>
  <Override PartName="/ppt/slides/slide206.xml" ContentType="application/vnd.openxmlformats-officedocument.presentationml.slide+xml"/>
  <Override PartName="/ppt/slides/slide207.xml" ContentType="application/vnd.openxmlformats-officedocument.presentationml.slide+xml"/>
  <Override PartName="/ppt/slides/slide208.xml" ContentType="application/vnd.openxmlformats-officedocument.presentationml.slide+xml"/>
  <Override PartName="/ppt/slides/slide209.xml" ContentType="application/vnd.openxmlformats-officedocument.presentationml.slide+xml"/>
  <Override PartName="/ppt/slides/slide210.xml" ContentType="application/vnd.openxmlformats-officedocument.presentationml.slide+xml"/>
  <Override PartName="/ppt/slides/slide211.xml" ContentType="application/vnd.openxmlformats-officedocument.presentationml.slide+xml"/>
  <Override PartName="/ppt/slides/slide212.xml" ContentType="application/vnd.openxmlformats-officedocument.presentationml.slide+xml"/>
  <Override PartName="/ppt/slides/slide213.xml" ContentType="application/vnd.openxmlformats-officedocument.presentationml.slide+xml"/>
  <Override PartName="/ppt/slides/slide214.xml" ContentType="application/vnd.openxmlformats-officedocument.presentationml.slide+xml"/>
  <Override PartName="/ppt/slides/slide215.xml" ContentType="application/vnd.openxmlformats-officedocument.presentationml.slide+xml"/>
  <Override PartName="/ppt/slides/slide216.xml" ContentType="application/vnd.openxmlformats-officedocument.presentationml.slide+xml"/>
  <Override PartName="/ppt/slides/slide217.xml" ContentType="application/vnd.openxmlformats-officedocument.presentationml.slide+xml"/>
  <Override PartName="/ppt/slides/slide218.xml" ContentType="application/vnd.openxmlformats-officedocument.presentationml.slide+xml"/>
  <Override PartName="/ppt/slides/slide219.xml" ContentType="application/vnd.openxmlformats-officedocument.presentationml.slide+xml"/>
  <Override PartName="/ppt/slides/slide220.xml" ContentType="application/vnd.openxmlformats-officedocument.presentationml.slide+xml"/>
  <Override PartName="/ppt/slides/slide221.xml" ContentType="application/vnd.openxmlformats-officedocument.presentationml.slide+xml"/>
  <Override PartName="/ppt/slides/slide222.xml" ContentType="application/vnd.openxmlformats-officedocument.presentationml.slide+xml"/>
  <Override PartName="/ppt/slides/slide223.xml" ContentType="application/vnd.openxmlformats-officedocument.presentationml.slide+xml"/>
  <Override PartName="/ppt/slides/slide224.xml" ContentType="application/vnd.openxmlformats-officedocument.presentationml.slide+xml"/>
  <Override PartName="/ppt/slides/slide225.xml" ContentType="application/vnd.openxmlformats-officedocument.presentationml.slide+xml"/>
  <Override PartName="/ppt/slides/slide226.xml" ContentType="application/vnd.openxmlformats-officedocument.presentationml.slide+xml"/>
  <Override PartName="/ppt/slides/slide227.xml" ContentType="application/vnd.openxmlformats-officedocument.presentationml.slide+xml"/>
  <Override PartName="/ppt/slides/slide228.xml" ContentType="application/vnd.openxmlformats-officedocument.presentationml.slide+xml"/>
  <Override PartName="/ppt/slides/slide229.xml" ContentType="application/vnd.openxmlformats-officedocument.presentationml.slide+xml"/>
  <Override PartName="/ppt/slides/slide230.xml" ContentType="application/vnd.openxmlformats-officedocument.presentationml.slide+xml"/>
  <Override PartName="/ppt/slides/slide231.xml" ContentType="application/vnd.openxmlformats-officedocument.presentationml.slide+xml"/>
  <Override PartName="/ppt/slides/slide232.xml" ContentType="application/vnd.openxmlformats-officedocument.presentationml.slide+xml"/>
  <Override PartName="/ppt/slides/slide233.xml" ContentType="application/vnd.openxmlformats-officedocument.presentationml.slide+xml"/>
  <Override PartName="/ppt/slides/slide234.xml" ContentType="application/vnd.openxmlformats-officedocument.presentationml.slide+xml"/>
  <Override PartName="/ppt/slides/slide235.xml" ContentType="application/vnd.openxmlformats-officedocument.presentationml.slide+xml"/>
  <Override PartName="/ppt/slides/slide236.xml" ContentType="application/vnd.openxmlformats-officedocument.presentationml.slide+xml"/>
  <Override PartName="/ppt/slides/slide237.xml" ContentType="application/vnd.openxmlformats-officedocument.presentationml.slide+xml"/>
  <Override PartName="/ppt/slides/slide238.xml" ContentType="application/vnd.openxmlformats-officedocument.presentationml.slide+xml"/>
  <Override PartName="/ppt/slides/slide239.xml" ContentType="application/vnd.openxmlformats-officedocument.presentationml.slide+xml"/>
  <Override PartName="/ppt/slides/slide240.xml" ContentType="application/vnd.openxmlformats-officedocument.presentationml.slide+xml"/>
  <Override PartName="/ppt/slides/slide241.xml" ContentType="application/vnd.openxmlformats-officedocument.presentationml.slide+xml"/>
  <Override PartName="/ppt/slides/slide242.xml" ContentType="application/vnd.openxmlformats-officedocument.presentationml.slide+xml"/>
  <Override PartName="/ppt/slides/slide243.xml" ContentType="application/vnd.openxmlformats-officedocument.presentationml.slide+xml"/>
  <Override PartName="/ppt/slides/slide244.xml" ContentType="application/vnd.openxmlformats-officedocument.presentationml.slide+xml"/>
  <Override PartName="/ppt/slides/slide245.xml" ContentType="application/vnd.openxmlformats-officedocument.presentationml.slide+xml"/>
  <Override PartName="/ppt/slides/slide246.xml" ContentType="application/vnd.openxmlformats-officedocument.presentationml.slide+xml"/>
  <Override PartName="/ppt/slides/slide247.xml" ContentType="application/vnd.openxmlformats-officedocument.presentationml.slide+xml"/>
  <Override PartName="/ppt/slides/slide248.xml" ContentType="application/vnd.openxmlformats-officedocument.presentationml.slide+xml"/>
  <Override PartName="/ppt/slides/slide249.xml" ContentType="application/vnd.openxmlformats-officedocument.presentationml.slide+xml"/>
  <Override PartName="/ppt/slides/slide250.xml" ContentType="application/vnd.openxmlformats-officedocument.presentationml.slide+xml"/>
  <Override PartName="/ppt/slides/slide251.xml" ContentType="application/vnd.openxmlformats-officedocument.presentationml.slide+xml"/>
  <Override PartName="/ppt/slides/slide252.xml" ContentType="application/vnd.openxmlformats-officedocument.presentationml.slide+xml"/>
  <Override PartName="/ppt/slides/slide253.xml" ContentType="application/vnd.openxmlformats-officedocument.presentationml.slide+xml"/>
  <Override PartName="/ppt/slides/slide254.xml" ContentType="application/vnd.openxmlformats-officedocument.presentationml.slide+xml"/>
  <Override PartName="/ppt/slides/slide255.xml" ContentType="application/vnd.openxmlformats-officedocument.presentationml.slide+xml"/>
  <Override PartName="/ppt/slides/slide256.xml" ContentType="application/vnd.openxmlformats-officedocument.presentationml.slide+xml"/>
  <Override PartName="/ppt/slides/slide257.xml" ContentType="application/vnd.openxmlformats-officedocument.presentationml.slide+xml"/>
  <Override PartName="/ppt/slides/slide258.xml" ContentType="application/vnd.openxmlformats-officedocument.presentationml.slide+xml"/>
  <Override PartName="/ppt/slides/slide259.xml" ContentType="application/vnd.openxmlformats-officedocument.presentationml.slide+xml"/>
  <Override PartName="/ppt/slides/slide260.xml" ContentType="application/vnd.openxmlformats-officedocument.presentationml.slide+xml"/>
  <Override PartName="/ppt/slides/slide261.xml" ContentType="application/vnd.openxmlformats-officedocument.presentationml.slide+xml"/>
  <Override PartName="/ppt/slides/slide262.xml" ContentType="application/vnd.openxmlformats-officedocument.presentationml.slide+xml"/>
  <Override PartName="/ppt/slides/slide263.xml" ContentType="application/vnd.openxmlformats-officedocument.presentationml.slide+xml"/>
  <Override PartName="/ppt/slides/slide264.xml" ContentType="application/vnd.openxmlformats-officedocument.presentationml.slide+xml"/>
  <Override PartName="/ppt/slides/slide265.xml" ContentType="application/vnd.openxmlformats-officedocument.presentationml.slide+xml"/>
  <Override PartName="/ppt/slides/slide266.xml" ContentType="application/vnd.openxmlformats-officedocument.presentationml.slide+xml"/>
  <Override PartName="/ppt/slides/slide267.xml" ContentType="application/vnd.openxmlformats-officedocument.presentationml.slide+xml"/>
  <Override PartName="/ppt/slides/slide268.xml" ContentType="application/vnd.openxmlformats-officedocument.presentationml.slide+xml"/>
  <Override PartName="/ppt/slides/slide269.xml" ContentType="application/vnd.openxmlformats-officedocument.presentationml.slide+xml"/>
  <Override PartName="/ppt/slides/slide270.xml" ContentType="application/vnd.openxmlformats-officedocument.presentationml.slide+xml"/>
  <Override PartName="/ppt/slides/slide271.xml" ContentType="application/vnd.openxmlformats-officedocument.presentationml.slide+xml"/>
  <Override PartName="/ppt/slides/slide272.xml" ContentType="application/vnd.openxmlformats-officedocument.presentationml.slide+xml"/>
  <Override PartName="/ppt/slides/slide273.xml" ContentType="application/vnd.openxmlformats-officedocument.presentationml.slide+xml"/>
  <Override PartName="/ppt/slides/slide274.xml" ContentType="application/vnd.openxmlformats-officedocument.presentationml.slide+xml"/>
  <Override PartName="/ppt/slides/slide275.xml" ContentType="application/vnd.openxmlformats-officedocument.presentationml.slide+xml"/>
  <Override PartName="/ppt/slides/slide276.xml" ContentType="application/vnd.openxmlformats-officedocument.presentationml.slide+xml"/>
  <Override PartName="/ppt/slides/slide277.xml" ContentType="application/vnd.openxmlformats-officedocument.presentationml.slide+xml"/>
  <Override PartName="/ppt/slides/slide278.xml" ContentType="application/vnd.openxmlformats-officedocument.presentationml.slide+xml"/>
  <Override PartName="/ppt/slides/slide279.xml" ContentType="application/vnd.openxmlformats-officedocument.presentationml.slide+xml"/>
  <Override PartName="/ppt/slides/slide280.xml" ContentType="application/vnd.openxmlformats-officedocument.presentationml.slide+xml"/>
  <Override PartName="/ppt/slides/slide281.xml" ContentType="application/vnd.openxmlformats-officedocument.presentationml.slide+xml"/>
  <Override PartName="/ppt/slides/slide282.xml" ContentType="application/vnd.openxmlformats-officedocument.presentationml.slide+xml"/>
  <Override PartName="/ppt/slides/slide283.xml" ContentType="application/vnd.openxmlformats-officedocument.presentationml.slide+xml"/>
  <Override PartName="/ppt/slides/slide284.xml" ContentType="application/vnd.openxmlformats-officedocument.presentationml.slide+xml"/>
  <Override PartName="/ppt/slides/slide285.xml" ContentType="application/vnd.openxmlformats-officedocument.presentationml.slide+xml"/>
  <Override PartName="/ppt/slides/slide286.xml" ContentType="application/vnd.openxmlformats-officedocument.presentationml.slide+xml"/>
  <Override PartName="/ppt/slides/slide287.xml" ContentType="application/vnd.openxmlformats-officedocument.presentationml.slide+xml"/>
  <Override PartName="/ppt/slides/slide288.xml" ContentType="application/vnd.openxmlformats-officedocument.presentationml.slide+xml"/>
  <Override PartName="/ppt/slides/slide289.xml" ContentType="application/vnd.openxmlformats-officedocument.presentationml.slide+xml"/>
  <Override PartName="/ppt/slides/slide290.xml" ContentType="application/vnd.openxmlformats-officedocument.presentationml.slide+xml"/>
  <Override PartName="/ppt/slides/slide291.xml" ContentType="application/vnd.openxmlformats-officedocument.presentationml.slide+xml"/>
  <Override PartName="/ppt/slides/slide292.xml" ContentType="application/vnd.openxmlformats-officedocument.presentationml.slide+xml"/>
  <Override PartName="/ppt/slides/slide293.xml" ContentType="application/vnd.openxmlformats-officedocument.presentationml.slide+xml"/>
  <Override PartName="/ppt/slides/slide294.xml" ContentType="application/vnd.openxmlformats-officedocument.presentationml.slide+xml"/>
  <Override PartName="/ppt/slides/slide295.xml" ContentType="application/vnd.openxmlformats-officedocument.presentationml.slide+xml"/>
  <Override PartName="/ppt/slides/slide296.xml" ContentType="application/vnd.openxmlformats-officedocument.presentationml.slide+xml"/>
  <Override PartName="/ppt/slides/slide297.xml" ContentType="application/vnd.openxmlformats-officedocument.presentationml.slide+xml"/>
  <Override PartName="/ppt/slides/slide298.xml" ContentType="application/vnd.openxmlformats-officedocument.presentationml.slide+xml"/>
  <Override PartName="/ppt/slides/slide299.xml" ContentType="application/vnd.openxmlformats-officedocument.presentationml.slide+xml"/>
  <Override PartName="/ppt/slides/slide300.xml" ContentType="application/vnd.openxmlformats-officedocument.presentationml.slide+xml"/>
  <Override PartName="/ppt/slides/slide301.xml" ContentType="application/vnd.openxmlformats-officedocument.presentationml.slide+xml"/>
  <Override PartName="/ppt/slides/slide302.xml" ContentType="application/vnd.openxmlformats-officedocument.presentationml.slide+xml"/>
  <Override PartName="/ppt/slides/slide303.xml" ContentType="application/vnd.openxmlformats-officedocument.presentationml.slide+xml"/>
  <Override PartName="/ppt/slides/slide304.xml" ContentType="application/vnd.openxmlformats-officedocument.presentationml.slide+xml"/>
  <Override PartName="/ppt/slides/slide305.xml" ContentType="application/vnd.openxmlformats-officedocument.presentationml.slide+xml"/>
  <Override PartName="/ppt/slides/slide306.xml" ContentType="application/vnd.openxmlformats-officedocument.presentationml.slide+xml"/>
  <Override PartName="/ppt/slides/slide307.xml" ContentType="application/vnd.openxmlformats-officedocument.presentationml.slide+xml"/>
  <Override PartName="/ppt/slides/slide308.xml" ContentType="application/vnd.openxmlformats-officedocument.presentationml.slide+xml"/>
  <Override PartName="/ppt/slides/slide309.xml" ContentType="application/vnd.openxmlformats-officedocument.presentationml.slide+xml"/>
  <Override PartName="/ppt/slides/slide310.xml" ContentType="application/vnd.openxmlformats-officedocument.presentationml.slide+xml"/>
  <Override PartName="/ppt/slides/slide311.xml" ContentType="application/vnd.openxmlformats-officedocument.presentationml.slide+xml"/>
  <Override PartName="/ppt/slides/slide312.xml" ContentType="application/vnd.openxmlformats-officedocument.presentationml.slide+xml"/>
  <Override PartName="/ppt/slides/slide313.xml" ContentType="application/vnd.openxmlformats-officedocument.presentationml.slide+xml"/>
  <Override PartName="/ppt/slides/slide314.xml" ContentType="application/vnd.openxmlformats-officedocument.presentationml.slide+xml"/>
  <Override PartName="/ppt/slides/slide315.xml" ContentType="application/vnd.openxmlformats-officedocument.presentationml.slide+xml"/>
  <Override PartName="/ppt/slides/slide316.xml" ContentType="application/vnd.openxmlformats-officedocument.presentationml.slide+xml"/>
  <Override PartName="/ppt/slides/slide317.xml" ContentType="application/vnd.openxmlformats-officedocument.presentationml.slide+xml"/>
  <Override PartName="/ppt/slides/slide318.xml" ContentType="application/vnd.openxmlformats-officedocument.presentationml.slide+xml"/>
  <Override PartName="/ppt/slides/slide319.xml" ContentType="application/vnd.openxmlformats-officedocument.presentationml.slide+xml"/>
  <Override PartName="/ppt/slides/slide320.xml" ContentType="application/vnd.openxmlformats-officedocument.presentationml.slide+xml"/>
  <Override PartName="/ppt/slides/slide321.xml" ContentType="application/vnd.openxmlformats-officedocument.presentationml.slide+xml"/>
  <Override PartName="/ppt/slides/slide322.xml" ContentType="application/vnd.openxmlformats-officedocument.presentationml.slide+xml"/>
  <Override PartName="/ppt/slides/slide323.xml" ContentType="application/vnd.openxmlformats-officedocument.presentationml.slide+xml"/>
  <Override PartName="/ppt/slides/slide324.xml" ContentType="application/vnd.openxmlformats-officedocument.presentationml.slide+xml"/>
  <Override PartName="/ppt/slides/slide325.xml" ContentType="application/vnd.openxmlformats-officedocument.presentationml.slide+xml"/>
  <Override PartName="/ppt/slides/slide326.xml" ContentType="application/vnd.openxmlformats-officedocument.presentationml.slide+xml"/>
  <Override PartName="/ppt/slides/slide327.xml" ContentType="application/vnd.openxmlformats-officedocument.presentationml.slide+xml"/>
  <Override PartName="/ppt/slides/slide328.xml" ContentType="application/vnd.openxmlformats-officedocument.presentationml.slide+xml"/>
  <Override PartName="/ppt/slides/slide329.xml" ContentType="application/vnd.openxmlformats-officedocument.presentationml.slide+xml"/>
  <Override PartName="/ppt/slides/slide330.xml" ContentType="application/vnd.openxmlformats-officedocument.presentationml.slide+xml"/>
  <Override PartName="/ppt/slides/slide331.xml" ContentType="application/vnd.openxmlformats-officedocument.presentationml.slide+xml"/>
  <Override PartName="/ppt/slides/slide332.xml" ContentType="application/vnd.openxmlformats-officedocument.presentationml.slide+xml"/>
  <Override PartName="/ppt/slides/slide333.xml" ContentType="application/vnd.openxmlformats-officedocument.presentationml.slide+xml"/>
  <Override PartName="/ppt/slides/slide334.xml" ContentType="application/vnd.openxmlformats-officedocument.presentationml.slide+xml"/>
  <Override PartName="/ppt/slides/slide335.xml" ContentType="application/vnd.openxmlformats-officedocument.presentationml.slide+xml"/>
  <Override PartName="/ppt/slides/slide336.xml" ContentType="application/vnd.openxmlformats-officedocument.presentationml.slide+xml"/>
  <Override PartName="/ppt/slides/slide337.xml" ContentType="application/vnd.openxmlformats-officedocument.presentationml.slide+xml"/>
  <Override PartName="/ppt/slides/slide3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  <p:sldId id="338" r:id="rId84"/>
    <p:sldId id="339" r:id="rId85"/>
    <p:sldId id="340" r:id="rId86"/>
    <p:sldId id="341" r:id="rId87"/>
    <p:sldId id="342" r:id="rId88"/>
    <p:sldId id="343" r:id="rId89"/>
    <p:sldId id="344" r:id="rId90"/>
    <p:sldId id="345" r:id="rId91"/>
    <p:sldId id="346" r:id="rId92"/>
    <p:sldId id="347" r:id="rId93"/>
    <p:sldId id="348" r:id="rId94"/>
    <p:sldId id="349" r:id="rId95"/>
    <p:sldId id="350" r:id="rId96"/>
    <p:sldId id="351" r:id="rId97"/>
    <p:sldId id="352" r:id="rId98"/>
    <p:sldId id="353" r:id="rId99"/>
    <p:sldId id="354" r:id="rId100"/>
    <p:sldId id="355" r:id="rId101"/>
    <p:sldId id="356" r:id="rId102"/>
    <p:sldId id="357" r:id="rId103"/>
    <p:sldId id="358" r:id="rId104"/>
    <p:sldId id="359" r:id="rId105"/>
    <p:sldId id="360" r:id="rId106"/>
    <p:sldId id="361" r:id="rId107"/>
    <p:sldId id="362" r:id="rId108"/>
    <p:sldId id="363" r:id="rId109"/>
    <p:sldId id="364" r:id="rId110"/>
    <p:sldId id="365" r:id="rId111"/>
    <p:sldId id="366" r:id="rId112"/>
    <p:sldId id="367" r:id="rId113"/>
    <p:sldId id="368" r:id="rId114"/>
    <p:sldId id="369" r:id="rId115"/>
    <p:sldId id="370" r:id="rId116"/>
    <p:sldId id="371" r:id="rId117"/>
    <p:sldId id="372" r:id="rId118"/>
    <p:sldId id="373" r:id="rId119"/>
    <p:sldId id="374" r:id="rId120"/>
    <p:sldId id="375" r:id="rId121"/>
    <p:sldId id="376" r:id="rId122"/>
    <p:sldId id="377" r:id="rId123"/>
    <p:sldId id="378" r:id="rId124"/>
    <p:sldId id="379" r:id="rId125"/>
    <p:sldId id="380" r:id="rId126"/>
    <p:sldId id="381" r:id="rId127"/>
    <p:sldId id="382" r:id="rId128"/>
    <p:sldId id="383" r:id="rId129"/>
    <p:sldId id="384" r:id="rId130"/>
    <p:sldId id="385" r:id="rId131"/>
    <p:sldId id="386" r:id="rId132"/>
    <p:sldId id="387" r:id="rId133"/>
    <p:sldId id="388" r:id="rId134"/>
    <p:sldId id="389" r:id="rId135"/>
    <p:sldId id="390" r:id="rId136"/>
    <p:sldId id="391" r:id="rId137"/>
    <p:sldId id="392" r:id="rId138"/>
    <p:sldId id="393" r:id="rId139"/>
    <p:sldId id="394" r:id="rId140"/>
    <p:sldId id="395" r:id="rId141"/>
    <p:sldId id="396" r:id="rId142"/>
    <p:sldId id="397" r:id="rId143"/>
    <p:sldId id="398" r:id="rId144"/>
    <p:sldId id="399" r:id="rId145"/>
    <p:sldId id="400" r:id="rId146"/>
    <p:sldId id="401" r:id="rId147"/>
    <p:sldId id="402" r:id="rId148"/>
    <p:sldId id="403" r:id="rId149"/>
    <p:sldId id="404" r:id="rId150"/>
    <p:sldId id="405" r:id="rId151"/>
    <p:sldId id="406" r:id="rId152"/>
    <p:sldId id="407" r:id="rId153"/>
    <p:sldId id="408" r:id="rId154"/>
    <p:sldId id="409" r:id="rId155"/>
    <p:sldId id="410" r:id="rId156"/>
    <p:sldId id="411" r:id="rId157"/>
    <p:sldId id="412" r:id="rId158"/>
    <p:sldId id="413" r:id="rId159"/>
    <p:sldId id="414" r:id="rId160"/>
    <p:sldId id="415" r:id="rId161"/>
    <p:sldId id="416" r:id="rId162"/>
    <p:sldId id="417" r:id="rId163"/>
    <p:sldId id="418" r:id="rId164"/>
    <p:sldId id="419" r:id="rId165"/>
    <p:sldId id="420" r:id="rId166"/>
    <p:sldId id="421" r:id="rId167"/>
    <p:sldId id="422" r:id="rId168"/>
    <p:sldId id="423" r:id="rId169"/>
    <p:sldId id="424" r:id="rId170"/>
    <p:sldId id="425" r:id="rId171"/>
    <p:sldId id="426" r:id="rId172"/>
    <p:sldId id="427" r:id="rId173"/>
    <p:sldId id="428" r:id="rId174"/>
    <p:sldId id="429" r:id="rId175"/>
    <p:sldId id="430" r:id="rId176"/>
    <p:sldId id="431" r:id="rId177"/>
    <p:sldId id="432" r:id="rId178"/>
    <p:sldId id="433" r:id="rId179"/>
    <p:sldId id="434" r:id="rId180"/>
    <p:sldId id="435" r:id="rId181"/>
    <p:sldId id="436" r:id="rId182"/>
    <p:sldId id="437" r:id="rId183"/>
    <p:sldId id="438" r:id="rId184"/>
    <p:sldId id="439" r:id="rId185"/>
    <p:sldId id="440" r:id="rId186"/>
    <p:sldId id="441" r:id="rId187"/>
    <p:sldId id="442" r:id="rId188"/>
    <p:sldId id="443" r:id="rId189"/>
    <p:sldId id="444" r:id="rId190"/>
    <p:sldId id="445" r:id="rId191"/>
    <p:sldId id="446" r:id="rId192"/>
    <p:sldId id="447" r:id="rId193"/>
    <p:sldId id="448" r:id="rId194"/>
    <p:sldId id="449" r:id="rId195"/>
    <p:sldId id="450" r:id="rId196"/>
    <p:sldId id="451" r:id="rId197"/>
    <p:sldId id="452" r:id="rId198"/>
    <p:sldId id="453" r:id="rId199"/>
    <p:sldId id="454" r:id="rId200"/>
    <p:sldId id="455" r:id="rId201"/>
    <p:sldId id="456" r:id="rId202"/>
    <p:sldId id="457" r:id="rId203"/>
    <p:sldId id="458" r:id="rId204"/>
    <p:sldId id="459" r:id="rId205"/>
    <p:sldId id="460" r:id="rId206"/>
    <p:sldId id="461" r:id="rId207"/>
    <p:sldId id="462" r:id="rId208"/>
    <p:sldId id="463" r:id="rId209"/>
    <p:sldId id="464" r:id="rId210"/>
    <p:sldId id="465" r:id="rId211"/>
    <p:sldId id="466" r:id="rId212"/>
    <p:sldId id="467" r:id="rId213"/>
    <p:sldId id="468" r:id="rId214"/>
    <p:sldId id="469" r:id="rId215"/>
    <p:sldId id="470" r:id="rId216"/>
    <p:sldId id="471" r:id="rId217"/>
    <p:sldId id="472" r:id="rId218"/>
    <p:sldId id="473" r:id="rId219"/>
    <p:sldId id="474" r:id="rId220"/>
    <p:sldId id="475" r:id="rId221"/>
    <p:sldId id="476" r:id="rId222"/>
    <p:sldId id="477" r:id="rId223"/>
    <p:sldId id="478" r:id="rId224"/>
    <p:sldId id="479" r:id="rId225"/>
    <p:sldId id="480" r:id="rId226"/>
    <p:sldId id="481" r:id="rId227"/>
    <p:sldId id="482" r:id="rId228"/>
    <p:sldId id="483" r:id="rId229"/>
    <p:sldId id="484" r:id="rId230"/>
    <p:sldId id="485" r:id="rId231"/>
    <p:sldId id="486" r:id="rId232"/>
    <p:sldId id="487" r:id="rId233"/>
    <p:sldId id="488" r:id="rId234"/>
    <p:sldId id="489" r:id="rId235"/>
    <p:sldId id="490" r:id="rId236"/>
    <p:sldId id="491" r:id="rId237"/>
    <p:sldId id="492" r:id="rId238"/>
    <p:sldId id="493" r:id="rId239"/>
    <p:sldId id="494" r:id="rId240"/>
    <p:sldId id="495" r:id="rId241"/>
    <p:sldId id="496" r:id="rId242"/>
    <p:sldId id="497" r:id="rId243"/>
    <p:sldId id="498" r:id="rId244"/>
    <p:sldId id="499" r:id="rId245"/>
    <p:sldId id="500" r:id="rId246"/>
    <p:sldId id="501" r:id="rId247"/>
    <p:sldId id="502" r:id="rId248"/>
    <p:sldId id="503" r:id="rId249"/>
    <p:sldId id="504" r:id="rId250"/>
    <p:sldId id="505" r:id="rId251"/>
    <p:sldId id="506" r:id="rId252"/>
    <p:sldId id="507" r:id="rId253"/>
    <p:sldId id="508" r:id="rId254"/>
    <p:sldId id="509" r:id="rId255"/>
    <p:sldId id="510" r:id="rId256"/>
    <p:sldId id="511" r:id="rId257"/>
    <p:sldId id="512" r:id="rId258"/>
    <p:sldId id="513" r:id="rId259"/>
    <p:sldId id="514" r:id="rId260"/>
    <p:sldId id="515" r:id="rId261"/>
    <p:sldId id="516" r:id="rId262"/>
    <p:sldId id="517" r:id="rId263"/>
    <p:sldId id="518" r:id="rId264"/>
    <p:sldId id="519" r:id="rId265"/>
    <p:sldId id="520" r:id="rId266"/>
    <p:sldId id="521" r:id="rId267"/>
    <p:sldId id="522" r:id="rId268"/>
    <p:sldId id="523" r:id="rId269"/>
    <p:sldId id="524" r:id="rId270"/>
    <p:sldId id="525" r:id="rId271"/>
    <p:sldId id="526" r:id="rId272"/>
    <p:sldId id="527" r:id="rId273"/>
    <p:sldId id="528" r:id="rId274"/>
    <p:sldId id="529" r:id="rId275"/>
    <p:sldId id="530" r:id="rId276"/>
    <p:sldId id="531" r:id="rId277"/>
    <p:sldId id="532" r:id="rId278"/>
    <p:sldId id="533" r:id="rId279"/>
    <p:sldId id="534" r:id="rId280"/>
    <p:sldId id="535" r:id="rId281"/>
    <p:sldId id="536" r:id="rId282"/>
    <p:sldId id="537" r:id="rId283"/>
    <p:sldId id="538" r:id="rId284"/>
    <p:sldId id="539" r:id="rId285"/>
    <p:sldId id="540" r:id="rId286"/>
    <p:sldId id="541" r:id="rId287"/>
    <p:sldId id="542" r:id="rId288"/>
    <p:sldId id="543" r:id="rId289"/>
    <p:sldId id="544" r:id="rId290"/>
    <p:sldId id="545" r:id="rId291"/>
    <p:sldId id="546" r:id="rId292"/>
    <p:sldId id="547" r:id="rId293"/>
    <p:sldId id="548" r:id="rId294"/>
    <p:sldId id="549" r:id="rId295"/>
    <p:sldId id="550" r:id="rId296"/>
    <p:sldId id="551" r:id="rId297"/>
    <p:sldId id="552" r:id="rId298"/>
    <p:sldId id="553" r:id="rId299"/>
    <p:sldId id="554" r:id="rId300"/>
    <p:sldId id="555" r:id="rId301"/>
    <p:sldId id="556" r:id="rId302"/>
    <p:sldId id="557" r:id="rId303"/>
    <p:sldId id="558" r:id="rId304"/>
    <p:sldId id="559" r:id="rId305"/>
    <p:sldId id="560" r:id="rId306"/>
    <p:sldId id="561" r:id="rId307"/>
    <p:sldId id="562" r:id="rId308"/>
    <p:sldId id="563" r:id="rId309"/>
    <p:sldId id="564" r:id="rId310"/>
    <p:sldId id="565" r:id="rId311"/>
    <p:sldId id="566" r:id="rId312"/>
    <p:sldId id="567" r:id="rId313"/>
    <p:sldId id="568" r:id="rId314"/>
    <p:sldId id="569" r:id="rId315"/>
    <p:sldId id="570" r:id="rId316"/>
    <p:sldId id="571" r:id="rId317"/>
    <p:sldId id="572" r:id="rId318"/>
    <p:sldId id="573" r:id="rId319"/>
    <p:sldId id="574" r:id="rId320"/>
    <p:sldId id="575" r:id="rId321"/>
    <p:sldId id="576" r:id="rId322"/>
    <p:sldId id="577" r:id="rId323"/>
    <p:sldId id="578" r:id="rId324"/>
    <p:sldId id="579" r:id="rId325"/>
    <p:sldId id="580" r:id="rId326"/>
    <p:sldId id="581" r:id="rId327"/>
    <p:sldId id="582" r:id="rId328"/>
    <p:sldId id="583" r:id="rId329"/>
    <p:sldId id="584" r:id="rId330"/>
    <p:sldId id="585" r:id="rId331"/>
    <p:sldId id="586" r:id="rId332"/>
    <p:sldId id="587" r:id="rId333"/>
    <p:sldId id="588" r:id="rId334"/>
    <p:sldId id="589" r:id="rId335"/>
    <p:sldId id="590" r:id="rId336"/>
    <p:sldId id="591" r:id="rId337"/>
    <p:sldId id="592" r:id="rId338"/>
    <p:sldId id="593" r:id="rId33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1" autoAdjust="0"/>
    <p:restoredTop sz="94660"/>
  </p:normalViewPr>
  <p:slideViewPr>
    <p:cSldViewPr snapToGrid="0">
      <p:cViewPr>
        <p:scale>
          <a:sx n="50" d="100"/>
          <a:sy n="50" d="100"/>
        </p:scale>
        <p:origin x="1500" y="5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99" Type="http://schemas.openxmlformats.org/officeDocument/2006/relationships/slide" Target="slides/slide298.xml"/><Relationship Id="rId303" Type="http://schemas.openxmlformats.org/officeDocument/2006/relationships/slide" Target="slides/slide302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slide" Target="slides/slide158.xml"/><Relationship Id="rId324" Type="http://schemas.openxmlformats.org/officeDocument/2006/relationships/slide" Target="slides/slide323.xml"/><Relationship Id="rId170" Type="http://schemas.openxmlformats.org/officeDocument/2006/relationships/slide" Target="slides/slide169.xml"/><Relationship Id="rId191" Type="http://schemas.openxmlformats.org/officeDocument/2006/relationships/slide" Target="slides/slide190.xml"/><Relationship Id="rId205" Type="http://schemas.openxmlformats.org/officeDocument/2006/relationships/slide" Target="slides/slide204.xml"/><Relationship Id="rId226" Type="http://schemas.openxmlformats.org/officeDocument/2006/relationships/slide" Target="slides/slide225.xml"/><Relationship Id="rId247" Type="http://schemas.openxmlformats.org/officeDocument/2006/relationships/slide" Target="slides/slide246.xml"/><Relationship Id="rId107" Type="http://schemas.openxmlformats.org/officeDocument/2006/relationships/slide" Target="slides/slide106.xml"/><Relationship Id="rId268" Type="http://schemas.openxmlformats.org/officeDocument/2006/relationships/slide" Target="slides/slide267.xml"/><Relationship Id="rId289" Type="http://schemas.openxmlformats.org/officeDocument/2006/relationships/slide" Target="slides/slide288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314" Type="http://schemas.openxmlformats.org/officeDocument/2006/relationships/slide" Target="slides/slide313.xml"/><Relationship Id="rId335" Type="http://schemas.openxmlformats.org/officeDocument/2006/relationships/slide" Target="slides/slide334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181" Type="http://schemas.openxmlformats.org/officeDocument/2006/relationships/slide" Target="slides/slide180.xml"/><Relationship Id="rId216" Type="http://schemas.openxmlformats.org/officeDocument/2006/relationships/slide" Target="slides/slide215.xml"/><Relationship Id="rId237" Type="http://schemas.openxmlformats.org/officeDocument/2006/relationships/slide" Target="slides/slide236.xml"/><Relationship Id="rId258" Type="http://schemas.openxmlformats.org/officeDocument/2006/relationships/slide" Target="slides/slide257.xml"/><Relationship Id="rId279" Type="http://schemas.openxmlformats.org/officeDocument/2006/relationships/slide" Target="slides/slide278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290" Type="http://schemas.openxmlformats.org/officeDocument/2006/relationships/slide" Target="slides/slide289.xml"/><Relationship Id="rId304" Type="http://schemas.openxmlformats.org/officeDocument/2006/relationships/slide" Target="slides/slide303.xml"/><Relationship Id="rId325" Type="http://schemas.openxmlformats.org/officeDocument/2006/relationships/slide" Target="slides/slide324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71" Type="http://schemas.openxmlformats.org/officeDocument/2006/relationships/slide" Target="slides/slide170.xml"/><Relationship Id="rId192" Type="http://schemas.openxmlformats.org/officeDocument/2006/relationships/slide" Target="slides/slide191.xml"/><Relationship Id="rId206" Type="http://schemas.openxmlformats.org/officeDocument/2006/relationships/slide" Target="slides/slide205.xml"/><Relationship Id="rId227" Type="http://schemas.openxmlformats.org/officeDocument/2006/relationships/slide" Target="slides/slide226.xml"/><Relationship Id="rId248" Type="http://schemas.openxmlformats.org/officeDocument/2006/relationships/slide" Target="slides/slide247.xml"/><Relationship Id="rId269" Type="http://schemas.openxmlformats.org/officeDocument/2006/relationships/slide" Target="slides/slide268.xml"/><Relationship Id="rId12" Type="http://schemas.openxmlformats.org/officeDocument/2006/relationships/slide" Target="slides/slide11.xml"/><Relationship Id="rId33" Type="http://schemas.openxmlformats.org/officeDocument/2006/relationships/slide" Target="slides/slide32.xml"/><Relationship Id="rId108" Type="http://schemas.openxmlformats.org/officeDocument/2006/relationships/slide" Target="slides/slide107.xml"/><Relationship Id="rId129" Type="http://schemas.openxmlformats.org/officeDocument/2006/relationships/slide" Target="slides/slide128.xml"/><Relationship Id="rId280" Type="http://schemas.openxmlformats.org/officeDocument/2006/relationships/slide" Target="slides/slide279.xml"/><Relationship Id="rId315" Type="http://schemas.openxmlformats.org/officeDocument/2006/relationships/slide" Target="slides/slide314.xml"/><Relationship Id="rId336" Type="http://schemas.openxmlformats.org/officeDocument/2006/relationships/slide" Target="slides/slide335.xml"/><Relationship Id="rId54" Type="http://schemas.openxmlformats.org/officeDocument/2006/relationships/slide" Target="slides/slide53.xml"/><Relationship Id="rId75" Type="http://schemas.openxmlformats.org/officeDocument/2006/relationships/slide" Target="slides/slide74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61" Type="http://schemas.openxmlformats.org/officeDocument/2006/relationships/slide" Target="slides/slide160.xml"/><Relationship Id="rId182" Type="http://schemas.openxmlformats.org/officeDocument/2006/relationships/slide" Target="slides/slide181.xml"/><Relationship Id="rId217" Type="http://schemas.openxmlformats.org/officeDocument/2006/relationships/slide" Target="slides/slide216.xml"/><Relationship Id="rId6" Type="http://schemas.openxmlformats.org/officeDocument/2006/relationships/slide" Target="slides/slide5.xml"/><Relationship Id="rId238" Type="http://schemas.openxmlformats.org/officeDocument/2006/relationships/slide" Target="slides/slide237.xml"/><Relationship Id="rId259" Type="http://schemas.openxmlformats.org/officeDocument/2006/relationships/slide" Target="slides/slide258.xml"/><Relationship Id="rId23" Type="http://schemas.openxmlformats.org/officeDocument/2006/relationships/slide" Target="slides/slide22.xml"/><Relationship Id="rId119" Type="http://schemas.openxmlformats.org/officeDocument/2006/relationships/slide" Target="slides/slide118.xml"/><Relationship Id="rId270" Type="http://schemas.openxmlformats.org/officeDocument/2006/relationships/slide" Target="slides/slide269.xml"/><Relationship Id="rId291" Type="http://schemas.openxmlformats.org/officeDocument/2006/relationships/slide" Target="slides/slide290.xml"/><Relationship Id="rId305" Type="http://schemas.openxmlformats.org/officeDocument/2006/relationships/slide" Target="slides/slide304.xml"/><Relationship Id="rId326" Type="http://schemas.openxmlformats.org/officeDocument/2006/relationships/slide" Target="slides/slide325.xml"/><Relationship Id="rId44" Type="http://schemas.openxmlformats.org/officeDocument/2006/relationships/slide" Target="slides/slide43.xml"/><Relationship Id="rId65" Type="http://schemas.openxmlformats.org/officeDocument/2006/relationships/slide" Target="slides/slide64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51" Type="http://schemas.openxmlformats.org/officeDocument/2006/relationships/slide" Target="slides/slide150.xml"/><Relationship Id="rId172" Type="http://schemas.openxmlformats.org/officeDocument/2006/relationships/slide" Target="slides/slide171.xml"/><Relationship Id="rId193" Type="http://schemas.openxmlformats.org/officeDocument/2006/relationships/slide" Target="slides/slide192.xml"/><Relationship Id="rId207" Type="http://schemas.openxmlformats.org/officeDocument/2006/relationships/slide" Target="slides/slide206.xml"/><Relationship Id="rId228" Type="http://schemas.openxmlformats.org/officeDocument/2006/relationships/slide" Target="slides/slide227.xml"/><Relationship Id="rId249" Type="http://schemas.openxmlformats.org/officeDocument/2006/relationships/slide" Target="slides/slide248.xml"/><Relationship Id="rId13" Type="http://schemas.openxmlformats.org/officeDocument/2006/relationships/slide" Target="slides/slide12.xml"/><Relationship Id="rId109" Type="http://schemas.openxmlformats.org/officeDocument/2006/relationships/slide" Target="slides/slide108.xml"/><Relationship Id="rId260" Type="http://schemas.openxmlformats.org/officeDocument/2006/relationships/slide" Target="slides/slide259.xml"/><Relationship Id="rId281" Type="http://schemas.openxmlformats.org/officeDocument/2006/relationships/slide" Target="slides/slide280.xml"/><Relationship Id="rId316" Type="http://schemas.openxmlformats.org/officeDocument/2006/relationships/slide" Target="slides/slide315.xml"/><Relationship Id="rId337" Type="http://schemas.openxmlformats.org/officeDocument/2006/relationships/slide" Target="slides/slide336.xml"/><Relationship Id="rId34" Type="http://schemas.openxmlformats.org/officeDocument/2006/relationships/slide" Target="slides/slide33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20" Type="http://schemas.openxmlformats.org/officeDocument/2006/relationships/slide" Target="slides/slide119.xml"/><Relationship Id="rId141" Type="http://schemas.openxmlformats.org/officeDocument/2006/relationships/slide" Target="slides/slide140.xml"/><Relationship Id="rId7" Type="http://schemas.openxmlformats.org/officeDocument/2006/relationships/slide" Target="slides/slide6.xml"/><Relationship Id="rId162" Type="http://schemas.openxmlformats.org/officeDocument/2006/relationships/slide" Target="slides/slide161.xml"/><Relationship Id="rId183" Type="http://schemas.openxmlformats.org/officeDocument/2006/relationships/slide" Target="slides/slide182.xml"/><Relationship Id="rId218" Type="http://schemas.openxmlformats.org/officeDocument/2006/relationships/slide" Target="slides/slide217.xml"/><Relationship Id="rId239" Type="http://schemas.openxmlformats.org/officeDocument/2006/relationships/slide" Target="slides/slide238.xml"/><Relationship Id="rId250" Type="http://schemas.openxmlformats.org/officeDocument/2006/relationships/slide" Target="slides/slide249.xml"/><Relationship Id="rId271" Type="http://schemas.openxmlformats.org/officeDocument/2006/relationships/slide" Target="slides/slide270.xml"/><Relationship Id="rId292" Type="http://schemas.openxmlformats.org/officeDocument/2006/relationships/slide" Target="slides/slide291.xml"/><Relationship Id="rId306" Type="http://schemas.openxmlformats.org/officeDocument/2006/relationships/slide" Target="slides/slide305.xml"/><Relationship Id="rId24" Type="http://schemas.openxmlformats.org/officeDocument/2006/relationships/slide" Target="slides/slide23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31" Type="http://schemas.openxmlformats.org/officeDocument/2006/relationships/slide" Target="slides/slide130.xml"/><Relationship Id="rId327" Type="http://schemas.openxmlformats.org/officeDocument/2006/relationships/slide" Target="slides/slide326.xml"/><Relationship Id="rId152" Type="http://schemas.openxmlformats.org/officeDocument/2006/relationships/slide" Target="slides/slide151.xml"/><Relationship Id="rId173" Type="http://schemas.openxmlformats.org/officeDocument/2006/relationships/slide" Target="slides/slide172.xml"/><Relationship Id="rId194" Type="http://schemas.openxmlformats.org/officeDocument/2006/relationships/slide" Target="slides/slide193.xml"/><Relationship Id="rId208" Type="http://schemas.openxmlformats.org/officeDocument/2006/relationships/slide" Target="slides/slide207.xml"/><Relationship Id="rId229" Type="http://schemas.openxmlformats.org/officeDocument/2006/relationships/slide" Target="slides/slide228.xml"/><Relationship Id="rId240" Type="http://schemas.openxmlformats.org/officeDocument/2006/relationships/slide" Target="slides/slide239.xml"/><Relationship Id="rId261" Type="http://schemas.openxmlformats.org/officeDocument/2006/relationships/slide" Target="slides/slide260.xml"/><Relationship Id="rId14" Type="http://schemas.openxmlformats.org/officeDocument/2006/relationships/slide" Target="slides/slide13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282" Type="http://schemas.openxmlformats.org/officeDocument/2006/relationships/slide" Target="slides/slide281.xml"/><Relationship Id="rId317" Type="http://schemas.openxmlformats.org/officeDocument/2006/relationships/slide" Target="slides/slide316.xml"/><Relationship Id="rId338" Type="http://schemas.openxmlformats.org/officeDocument/2006/relationships/slide" Target="slides/slide337.xml"/><Relationship Id="rId8" Type="http://schemas.openxmlformats.org/officeDocument/2006/relationships/slide" Target="slides/slide7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184" Type="http://schemas.openxmlformats.org/officeDocument/2006/relationships/slide" Target="slides/slide183.xml"/><Relationship Id="rId219" Type="http://schemas.openxmlformats.org/officeDocument/2006/relationships/slide" Target="slides/slide218.xml"/><Relationship Id="rId230" Type="http://schemas.openxmlformats.org/officeDocument/2006/relationships/slide" Target="slides/slide229.xml"/><Relationship Id="rId251" Type="http://schemas.openxmlformats.org/officeDocument/2006/relationships/slide" Target="slides/slide250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72" Type="http://schemas.openxmlformats.org/officeDocument/2006/relationships/slide" Target="slides/slide271.xml"/><Relationship Id="rId293" Type="http://schemas.openxmlformats.org/officeDocument/2006/relationships/slide" Target="slides/slide292.xml"/><Relationship Id="rId302" Type="http://schemas.openxmlformats.org/officeDocument/2006/relationships/slide" Target="slides/slide301.xml"/><Relationship Id="rId307" Type="http://schemas.openxmlformats.org/officeDocument/2006/relationships/slide" Target="slides/slide306.xml"/><Relationship Id="rId323" Type="http://schemas.openxmlformats.org/officeDocument/2006/relationships/slide" Target="slides/slide322.xml"/><Relationship Id="rId328" Type="http://schemas.openxmlformats.org/officeDocument/2006/relationships/slide" Target="slides/slide32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74" Type="http://schemas.openxmlformats.org/officeDocument/2006/relationships/slide" Target="slides/slide173.xml"/><Relationship Id="rId179" Type="http://schemas.openxmlformats.org/officeDocument/2006/relationships/slide" Target="slides/slide178.xml"/><Relationship Id="rId195" Type="http://schemas.openxmlformats.org/officeDocument/2006/relationships/slide" Target="slides/slide194.xml"/><Relationship Id="rId209" Type="http://schemas.openxmlformats.org/officeDocument/2006/relationships/slide" Target="slides/slide208.xml"/><Relationship Id="rId190" Type="http://schemas.openxmlformats.org/officeDocument/2006/relationships/slide" Target="slides/slide189.xml"/><Relationship Id="rId204" Type="http://schemas.openxmlformats.org/officeDocument/2006/relationships/slide" Target="slides/slide203.xml"/><Relationship Id="rId220" Type="http://schemas.openxmlformats.org/officeDocument/2006/relationships/slide" Target="slides/slide219.xml"/><Relationship Id="rId225" Type="http://schemas.openxmlformats.org/officeDocument/2006/relationships/slide" Target="slides/slide224.xml"/><Relationship Id="rId241" Type="http://schemas.openxmlformats.org/officeDocument/2006/relationships/slide" Target="slides/slide240.xml"/><Relationship Id="rId246" Type="http://schemas.openxmlformats.org/officeDocument/2006/relationships/slide" Target="slides/slide245.xml"/><Relationship Id="rId267" Type="http://schemas.openxmlformats.org/officeDocument/2006/relationships/slide" Target="slides/slide266.xml"/><Relationship Id="rId288" Type="http://schemas.openxmlformats.org/officeDocument/2006/relationships/slide" Target="slides/slide287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262" Type="http://schemas.openxmlformats.org/officeDocument/2006/relationships/slide" Target="slides/slide261.xml"/><Relationship Id="rId283" Type="http://schemas.openxmlformats.org/officeDocument/2006/relationships/slide" Target="slides/slide282.xml"/><Relationship Id="rId313" Type="http://schemas.openxmlformats.org/officeDocument/2006/relationships/slide" Target="slides/slide312.xml"/><Relationship Id="rId318" Type="http://schemas.openxmlformats.org/officeDocument/2006/relationships/slide" Target="slides/slide317.xml"/><Relationship Id="rId339" Type="http://schemas.openxmlformats.org/officeDocument/2006/relationships/slide" Target="slides/slide338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slide" Target="slides/slide163.xml"/><Relationship Id="rId169" Type="http://schemas.openxmlformats.org/officeDocument/2006/relationships/slide" Target="slides/slide168.xml"/><Relationship Id="rId185" Type="http://schemas.openxmlformats.org/officeDocument/2006/relationships/slide" Target="slides/slide184.xml"/><Relationship Id="rId334" Type="http://schemas.openxmlformats.org/officeDocument/2006/relationships/slide" Target="slides/slide33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80" Type="http://schemas.openxmlformats.org/officeDocument/2006/relationships/slide" Target="slides/slide179.xml"/><Relationship Id="rId210" Type="http://schemas.openxmlformats.org/officeDocument/2006/relationships/slide" Target="slides/slide209.xml"/><Relationship Id="rId215" Type="http://schemas.openxmlformats.org/officeDocument/2006/relationships/slide" Target="slides/slide214.xml"/><Relationship Id="rId236" Type="http://schemas.openxmlformats.org/officeDocument/2006/relationships/slide" Target="slides/slide235.xml"/><Relationship Id="rId257" Type="http://schemas.openxmlformats.org/officeDocument/2006/relationships/slide" Target="slides/slide256.xml"/><Relationship Id="rId278" Type="http://schemas.openxmlformats.org/officeDocument/2006/relationships/slide" Target="slides/slide277.xml"/><Relationship Id="rId26" Type="http://schemas.openxmlformats.org/officeDocument/2006/relationships/slide" Target="slides/slide25.xml"/><Relationship Id="rId231" Type="http://schemas.openxmlformats.org/officeDocument/2006/relationships/slide" Target="slides/slide230.xml"/><Relationship Id="rId252" Type="http://schemas.openxmlformats.org/officeDocument/2006/relationships/slide" Target="slides/slide251.xml"/><Relationship Id="rId273" Type="http://schemas.openxmlformats.org/officeDocument/2006/relationships/slide" Target="slides/slide272.xml"/><Relationship Id="rId294" Type="http://schemas.openxmlformats.org/officeDocument/2006/relationships/slide" Target="slides/slide293.xml"/><Relationship Id="rId308" Type="http://schemas.openxmlformats.org/officeDocument/2006/relationships/slide" Target="slides/slide307.xml"/><Relationship Id="rId329" Type="http://schemas.openxmlformats.org/officeDocument/2006/relationships/slide" Target="slides/slide328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75" Type="http://schemas.openxmlformats.org/officeDocument/2006/relationships/slide" Target="slides/slide174.xml"/><Relationship Id="rId340" Type="http://schemas.openxmlformats.org/officeDocument/2006/relationships/presProps" Target="presProps.xml"/><Relationship Id="rId196" Type="http://schemas.openxmlformats.org/officeDocument/2006/relationships/slide" Target="slides/slide195.xml"/><Relationship Id="rId200" Type="http://schemas.openxmlformats.org/officeDocument/2006/relationships/slide" Target="slides/slide199.xml"/><Relationship Id="rId16" Type="http://schemas.openxmlformats.org/officeDocument/2006/relationships/slide" Target="slides/slide15.xml"/><Relationship Id="rId221" Type="http://schemas.openxmlformats.org/officeDocument/2006/relationships/slide" Target="slides/slide220.xml"/><Relationship Id="rId242" Type="http://schemas.openxmlformats.org/officeDocument/2006/relationships/slide" Target="slides/slide241.xml"/><Relationship Id="rId263" Type="http://schemas.openxmlformats.org/officeDocument/2006/relationships/slide" Target="slides/slide262.xml"/><Relationship Id="rId284" Type="http://schemas.openxmlformats.org/officeDocument/2006/relationships/slide" Target="slides/slide283.xml"/><Relationship Id="rId319" Type="http://schemas.openxmlformats.org/officeDocument/2006/relationships/slide" Target="slides/slide318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330" Type="http://schemas.openxmlformats.org/officeDocument/2006/relationships/slide" Target="slides/slide329.xml"/><Relationship Id="rId90" Type="http://schemas.openxmlformats.org/officeDocument/2006/relationships/slide" Target="slides/slide89.xml"/><Relationship Id="rId165" Type="http://schemas.openxmlformats.org/officeDocument/2006/relationships/slide" Target="slides/slide164.xml"/><Relationship Id="rId186" Type="http://schemas.openxmlformats.org/officeDocument/2006/relationships/slide" Target="slides/slide185.xml"/><Relationship Id="rId211" Type="http://schemas.openxmlformats.org/officeDocument/2006/relationships/slide" Target="slides/slide210.xml"/><Relationship Id="rId232" Type="http://schemas.openxmlformats.org/officeDocument/2006/relationships/slide" Target="slides/slide231.xml"/><Relationship Id="rId253" Type="http://schemas.openxmlformats.org/officeDocument/2006/relationships/slide" Target="slides/slide252.xml"/><Relationship Id="rId274" Type="http://schemas.openxmlformats.org/officeDocument/2006/relationships/slide" Target="slides/slide273.xml"/><Relationship Id="rId295" Type="http://schemas.openxmlformats.org/officeDocument/2006/relationships/slide" Target="slides/slide294.xml"/><Relationship Id="rId309" Type="http://schemas.openxmlformats.org/officeDocument/2006/relationships/slide" Target="slides/slide308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320" Type="http://schemas.openxmlformats.org/officeDocument/2006/relationships/slide" Target="slides/slide319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Relationship Id="rId176" Type="http://schemas.openxmlformats.org/officeDocument/2006/relationships/slide" Target="slides/slide175.xml"/><Relationship Id="rId197" Type="http://schemas.openxmlformats.org/officeDocument/2006/relationships/slide" Target="slides/slide196.xml"/><Relationship Id="rId341" Type="http://schemas.openxmlformats.org/officeDocument/2006/relationships/viewProps" Target="viewProps.xml"/><Relationship Id="rId201" Type="http://schemas.openxmlformats.org/officeDocument/2006/relationships/slide" Target="slides/slide200.xml"/><Relationship Id="rId222" Type="http://schemas.openxmlformats.org/officeDocument/2006/relationships/slide" Target="slides/slide221.xml"/><Relationship Id="rId243" Type="http://schemas.openxmlformats.org/officeDocument/2006/relationships/slide" Target="slides/slide242.xml"/><Relationship Id="rId264" Type="http://schemas.openxmlformats.org/officeDocument/2006/relationships/slide" Target="slides/slide263.xml"/><Relationship Id="rId285" Type="http://schemas.openxmlformats.org/officeDocument/2006/relationships/slide" Target="slides/slide284.xml"/><Relationship Id="rId17" Type="http://schemas.openxmlformats.org/officeDocument/2006/relationships/slide" Target="slides/slide16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24" Type="http://schemas.openxmlformats.org/officeDocument/2006/relationships/slide" Target="slides/slide123.xml"/><Relationship Id="rId310" Type="http://schemas.openxmlformats.org/officeDocument/2006/relationships/slide" Target="slides/slide309.xml"/><Relationship Id="rId70" Type="http://schemas.openxmlformats.org/officeDocument/2006/relationships/slide" Target="slides/slide69.xml"/><Relationship Id="rId91" Type="http://schemas.openxmlformats.org/officeDocument/2006/relationships/slide" Target="slides/slide90.xml"/><Relationship Id="rId145" Type="http://schemas.openxmlformats.org/officeDocument/2006/relationships/slide" Target="slides/slide144.xml"/><Relationship Id="rId166" Type="http://schemas.openxmlformats.org/officeDocument/2006/relationships/slide" Target="slides/slide165.xml"/><Relationship Id="rId187" Type="http://schemas.openxmlformats.org/officeDocument/2006/relationships/slide" Target="slides/slide186.xml"/><Relationship Id="rId331" Type="http://schemas.openxmlformats.org/officeDocument/2006/relationships/slide" Target="slides/slide330.xml"/><Relationship Id="rId1" Type="http://schemas.openxmlformats.org/officeDocument/2006/relationships/slideMaster" Target="slideMasters/slideMaster1.xml"/><Relationship Id="rId212" Type="http://schemas.openxmlformats.org/officeDocument/2006/relationships/slide" Target="slides/slide211.xml"/><Relationship Id="rId233" Type="http://schemas.openxmlformats.org/officeDocument/2006/relationships/slide" Target="slides/slide232.xml"/><Relationship Id="rId254" Type="http://schemas.openxmlformats.org/officeDocument/2006/relationships/slide" Target="slides/slide253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275" Type="http://schemas.openxmlformats.org/officeDocument/2006/relationships/slide" Target="slides/slide274.xml"/><Relationship Id="rId296" Type="http://schemas.openxmlformats.org/officeDocument/2006/relationships/slide" Target="slides/slide295.xml"/><Relationship Id="rId300" Type="http://schemas.openxmlformats.org/officeDocument/2006/relationships/slide" Target="slides/slide299.xml"/><Relationship Id="rId60" Type="http://schemas.openxmlformats.org/officeDocument/2006/relationships/slide" Target="slides/slide59.xml"/><Relationship Id="rId81" Type="http://schemas.openxmlformats.org/officeDocument/2006/relationships/slide" Target="slides/slide80.xml"/><Relationship Id="rId135" Type="http://schemas.openxmlformats.org/officeDocument/2006/relationships/slide" Target="slides/slide134.xml"/><Relationship Id="rId156" Type="http://schemas.openxmlformats.org/officeDocument/2006/relationships/slide" Target="slides/slide155.xml"/><Relationship Id="rId177" Type="http://schemas.openxmlformats.org/officeDocument/2006/relationships/slide" Target="slides/slide176.xml"/><Relationship Id="rId198" Type="http://schemas.openxmlformats.org/officeDocument/2006/relationships/slide" Target="slides/slide197.xml"/><Relationship Id="rId321" Type="http://schemas.openxmlformats.org/officeDocument/2006/relationships/slide" Target="slides/slide320.xml"/><Relationship Id="rId342" Type="http://schemas.openxmlformats.org/officeDocument/2006/relationships/theme" Target="theme/theme1.xml"/><Relationship Id="rId202" Type="http://schemas.openxmlformats.org/officeDocument/2006/relationships/slide" Target="slides/slide201.xml"/><Relationship Id="rId223" Type="http://schemas.openxmlformats.org/officeDocument/2006/relationships/slide" Target="slides/slide222.xml"/><Relationship Id="rId244" Type="http://schemas.openxmlformats.org/officeDocument/2006/relationships/slide" Target="slides/slide243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265" Type="http://schemas.openxmlformats.org/officeDocument/2006/relationships/slide" Target="slides/slide264.xml"/><Relationship Id="rId286" Type="http://schemas.openxmlformats.org/officeDocument/2006/relationships/slide" Target="slides/slide285.xml"/><Relationship Id="rId50" Type="http://schemas.openxmlformats.org/officeDocument/2006/relationships/slide" Target="slides/slide49.xml"/><Relationship Id="rId104" Type="http://schemas.openxmlformats.org/officeDocument/2006/relationships/slide" Target="slides/slide103.xml"/><Relationship Id="rId125" Type="http://schemas.openxmlformats.org/officeDocument/2006/relationships/slide" Target="slides/slide124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188" Type="http://schemas.openxmlformats.org/officeDocument/2006/relationships/slide" Target="slides/slide187.xml"/><Relationship Id="rId311" Type="http://schemas.openxmlformats.org/officeDocument/2006/relationships/slide" Target="slides/slide310.xml"/><Relationship Id="rId332" Type="http://schemas.openxmlformats.org/officeDocument/2006/relationships/slide" Target="slides/slide331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13" Type="http://schemas.openxmlformats.org/officeDocument/2006/relationships/slide" Target="slides/slide212.xml"/><Relationship Id="rId234" Type="http://schemas.openxmlformats.org/officeDocument/2006/relationships/slide" Target="slides/slide233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55" Type="http://schemas.openxmlformats.org/officeDocument/2006/relationships/slide" Target="slides/slide254.xml"/><Relationship Id="rId276" Type="http://schemas.openxmlformats.org/officeDocument/2006/relationships/slide" Target="slides/slide275.xml"/><Relationship Id="rId297" Type="http://schemas.openxmlformats.org/officeDocument/2006/relationships/slide" Target="slides/slide296.xml"/><Relationship Id="rId40" Type="http://schemas.openxmlformats.org/officeDocument/2006/relationships/slide" Target="slides/slide39.xml"/><Relationship Id="rId115" Type="http://schemas.openxmlformats.org/officeDocument/2006/relationships/slide" Target="slides/slide114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178" Type="http://schemas.openxmlformats.org/officeDocument/2006/relationships/slide" Target="slides/slide177.xml"/><Relationship Id="rId301" Type="http://schemas.openxmlformats.org/officeDocument/2006/relationships/slide" Target="slides/slide300.xml"/><Relationship Id="rId322" Type="http://schemas.openxmlformats.org/officeDocument/2006/relationships/slide" Target="slides/slide321.xml"/><Relationship Id="rId343" Type="http://schemas.openxmlformats.org/officeDocument/2006/relationships/tableStyles" Target="tableStyle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9" Type="http://schemas.openxmlformats.org/officeDocument/2006/relationships/slide" Target="slides/slide198.xml"/><Relationship Id="rId203" Type="http://schemas.openxmlformats.org/officeDocument/2006/relationships/slide" Target="slides/slide202.xml"/><Relationship Id="rId19" Type="http://schemas.openxmlformats.org/officeDocument/2006/relationships/slide" Target="slides/slide18.xml"/><Relationship Id="rId224" Type="http://schemas.openxmlformats.org/officeDocument/2006/relationships/slide" Target="slides/slide223.xml"/><Relationship Id="rId245" Type="http://schemas.openxmlformats.org/officeDocument/2006/relationships/slide" Target="slides/slide244.xml"/><Relationship Id="rId266" Type="http://schemas.openxmlformats.org/officeDocument/2006/relationships/slide" Target="slides/slide265.xml"/><Relationship Id="rId287" Type="http://schemas.openxmlformats.org/officeDocument/2006/relationships/slide" Target="slides/slide286.xml"/><Relationship Id="rId30" Type="http://schemas.openxmlformats.org/officeDocument/2006/relationships/slide" Target="slides/slide2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312" Type="http://schemas.openxmlformats.org/officeDocument/2006/relationships/slide" Target="slides/slide311.xml"/><Relationship Id="rId333" Type="http://schemas.openxmlformats.org/officeDocument/2006/relationships/slide" Target="slides/slide332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189" Type="http://schemas.openxmlformats.org/officeDocument/2006/relationships/slide" Target="slides/slide188.xml"/><Relationship Id="rId3" Type="http://schemas.openxmlformats.org/officeDocument/2006/relationships/slide" Target="slides/slide2.xml"/><Relationship Id="rId214" Type="http://schemas.openxmlformats.org/officeDocument/2006/relationships/slide" Target="slides/slide213.xml"/><Relationship Id="rId235" Type="http://schemas.openxmlformats.org/officeDocument/2006/relationships/slide" Target="slides/slide234.xml"/><Relationship Id="rId256" Type="http://schemas.openxmlformats.org/officeDocument/2006/relationships/slide" Target="slides/slide255.xml"/><Relationship Id="rId277" Type="http://schemas.openxmlformats.org/officeDocument/2006/relationships/slide" Target="slides/slide276.xml"/><Relationship Id="rId298" Type="http://schemas.openxmlformats.org/officeDocument/2006/relationships/slide" Target="slides/slide29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3FB328-4A14-435B-8F69-94E9F8CF6A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BAE02CF-29F8-4E52-9B29-2459B83C41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FCE569A-C932-4723-BAFD-CFC87F022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995D8-44A6-454D-BA39-E8D123C3AF2A}" type="datetimeFigureOut">
              <a:rPr lang="pt-BR" smtClean="0"/>
              <a:t>19/12/2019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59F2128-F336-45AE-80A4-A100E8B53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F3C8A36-D21C-4AEC-B97F-26E766848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731CF-A7F4-4451-A65E-5E2A78C0883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3243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0F892B-D156-414D-BC90-780345D1B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9E3E57D-5F58-4B30-91F6-8688A801CF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4646D4-0D6E-4BE6-AA61-02FD91510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995D8-44A6-454D-BA39-E8D123C3AF2A}" type="datetimeFigureOut">
              <a:rPr lang="pt-BR" smtClean="0"/>
              <a:t>19/12/2019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A30B40F-D32B-4FE5-AAAD-C699079AB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65BD8E2-018A-411D-9383-107F497E2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731CF-A7F4-4451-A65E-5E2A78C0883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4589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FD98FA7-06B6-4E6F-91CB-9F9761DD16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1E03ACB-F725-4DD0-9DB9-1DC11F2163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4EC66C0-282F-478C-B138-D92D720AB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995D8-44A6-454D-BA39-E8D123C3AF2A}" type="datetimeFigureOut">
              <a:rPr lang="pt-BR" smtClean="0"/>
              <a:t>19/12/2019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6082C4D-3D77-4138-BB40-74233B8FC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9987260-536B-4AB2-8A90-0D0387B7D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731CF-A7F4-4451-A65E-5E2A78C0883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1222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259849-3D41-4A1D-A042-14817AC45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F4F5EDA-3DBF-463E-B2DC-E7842F86A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62EF3E3-66C4-4C23-874D-0688472F0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995D8-44A6-454D-BA39-E8D123C3AF2A}" type="datetimeFigureOut">
              <a:rPr lang="pt-BR" smtClean="0"/>
              <a:t>19/12/2019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C5AF4A6-1297-4BB1-A930-30368A471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F4B5C38-4EC9-49E3-9E0B-D64401239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731CF-A7F4-4451-A65E-5E2A78C0883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2753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6C3818-985C-4E8E-AD32-7868661B0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8815576-17BB-49D2-9E91-308C2FC32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28D7E0A-9806-47CF-916C-1E705A39F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995D8-44A6-454D-BA39-E8D123C3AF2A}" type="datetimeFigureOut">
              <a:rPr lang="pt-BR" smtClean="0"/>
              <a:t>19/12/2019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51DD888-2435-4D95-BF9D-F39E080E8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CF82B82-60FC-4FCE-A7FD-211BAAB6E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731CF-A7F4-4451-A65E-5E2A78C0883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7632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A2C15A-3D7E-4D0A-A609-59E895745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BCD1D45-B7F5-448F-882D-0A187DF702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859B83A-3E1D-41B0-A88C-1A2D782F5E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CF75C1C-2197-4A9B-B8FB-DA9B2FDE1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995D8-44A6-454D-BA39-E8D123C3AF2A}" type="datetimeFigureOut">
              <a:rPr lang="pt-BR" smtClean="0"/>
              <a:t>19/12/2019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C2D1611-4244-43D8-9073-378A94907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E4D6AE4-2B27-4AB1-B23A-BB339C597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731CF-A7F4-4451-A65E-5E2A78C0883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3734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208213-D577-44F1-9328-34319740E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23462A8-8DF1-49EC-BA14-5462AAA5A8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4BD5D70-B0D4-45F6-B438-70C92379CE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7320D63F-BD2B-4847-8DDE-BC75FF180C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4F7E487-8A1C-4774-99EA-DF421E8B80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6F0C820F-19A2-42D7-B942-4F7450025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995D8-44A6-454D-BA39-E8D123C3AF2A}" type="datetimeFigureOut">
              <a:rPr lang="pt-BR" smtClean="0"/>
              <a:t>19/12/2019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1703DC9-E619-405F-9D1F-956562155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1434CA8-5373-4ADD-BD62-ACF15D11C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731CF-A7F4-4451-A65E-5E2A78C0883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9765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275A97-6C0B-419A-9EFE-7ED904421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85AEA97-17D9-4C94-9AA5-A7744D00D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995D8-44A6-454D-BA39-E8D123C3AF2A}" type="datetimeFigureOut">
              <a:rPr lang="pt-BR" smtClean="0"/>
              <a:t>19/12/2019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28ED575-D08B-44A4-B39F-B7D717689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5714F6D-E43F-4D11-8F08-2EADCACEE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731CF-A7F4-4451-A65E-5E2A78C0883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0793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C9F5B147-DBB2-4F70-AF60-36F56AAAC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995D8-44A6-454D-BA39-E8D123C3AF2A}" type="datetimeFigureOut">
              <a:rPr lang="pt-BR" smtClean="0"/>
              <a:t>19/12/2019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D762AB27-139B-4EEA-9B2F-04265B6F3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AA28641-03DC-4F92-96EA-DC0DD6BB4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731CF-A7F4-4451-A65E-5E2A78C0883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2048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C4B896-8DEB-41AC-AB4C-E4F63AA108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5D191D3-FA5B-4506-A44C-A9AF2DEE19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750B649-97C8-4BDF-A772-EE72CB4A0D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69C4939-1AE3-40C2-8FB5-09B1D2040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995D8-44A6-454D-BA39-E8D123C3AF2A}" type="datetimeFigureOut">
              <a:rPr lang="pt-BR" smtClean="0"/>
              <a:t>19/12/2019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27878F5-A9A4-4AB7-AC1B-6E83629CE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3E3F2B2-5787-4B30-9B6D-C0EE78BE3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731CF-A7F4-4451-A65E-5E2A78C0883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3947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EE2F77-362C-40CC-94FA-D6CB8C77D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45A69A84-5641-4786-9B5E-DDC2AB21AA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C5A8AB6-E92D-4E9A-A4A8-1104B7281E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13BDCD2-0383-4EAE-9756-55101A9E2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995D8-44A6-454D-BA39-E8D123C3AF2A}" type="datetimeFigureOut">
              <a:rPr lang="pt-BR" smtClean="0"/>
              <a:t>19/12/2019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27B4B63-D6F3-4CF3-8E47-7E5EBAA9F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E3847A4-2931-4851-AB0E-E524024C5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731CF-A7F4-4451-A65E-5E2A78C0883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1006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2065B1C-96B5-4490-968D-DA84FC074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7941CCE-144B-4907-B7B5-3C529EB608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7E0E863-AEC2-4DB7-90E8-3013A67917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995D8-44A6-454D-BA39-E8D123C3AF2A}" type="datetimeFigureOut">
              <a:rPr lang="pt-BR" smtClean="0"/>
              <a:t>19/12/2019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C886A57-68D7-4F9A-8990-F1ADC05E3C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E09F6D-96C1-4196-9228-FA705B181E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731CF-A7F4-4451-A65E-5E2A78C0883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679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852F9A-281B-4E2C-A93A-E2982AA002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001500" cy="4343400"/>
          </a:xfrm>
        </p:spPr>
        <p:txBody>
          <a:bodyPr>
            <a:normAutofit/>
          </a:bodyPr>
          <a:lstStyle/>
          <a:p>
            <a:r>
              <a:rPr lang="pt-BR" b="1" u="sng" dirty="0">
                <a:solidFill>
                  <a:srgbClr val="C00000"/>
                </a:solidFill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Escatologia:</a:t>
            </a:r>
            <a:br>
              <a:rPr lang="pt-BR" u="sng" dirty="0">
                <a:solidFill>
                  <a:srgbClr val="C00000"/>
                </a:solidFill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t-BR" b="1" u="sng" dirty="0">
                <a:solidFill>
                  <a:srgbClr val="C00000"/>
                </a:solidFill>
                <a:highlight>
                  <a:srgbClr val="FF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Doutrina Das Últimas Coisas</a:t>
            </a:r>
            <a:br>
              <a:rPr lang="pt-BR" b="1" u="sng" dirty="0"/>
            </a:br>
            <a:br>
              <a:rPr lang="pt-BR" b="1" dirty="0"/>
            </a:br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F9D56FD-0951-40E8-9814-ED6E22CE97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777740"/>
            <a:ext cx="12001500" cy="2080260"/>
          </a:xfrm>
        </p:spPr>
        <p:txBody>
          <a:bodyPr>
            <a:normAutofit/>
          </a:bodyPr>
          <a:lstStyle/>
          <a:p>
            <a:r>
              <a:rPr lang="pt-BR" sz="4400" b="1" dirty="0"/>
              <a:t>Hélio de Menezes Silva</a:t>
            </a:r>
            <a:r>
              <a:rPr lang="pt-BR" sz="4400" dirty="0"/>
              <a:t>, 10.1997; revisto e reformatado 09.2006 e 12.2019</a:t>
            </a:r>
          </a:p>
        </p:txBody>
      </p:sp>
    </p:spTree>
    <p:extLst>
      <p:ext uri="{BB962C8B-B14F-4D97-AF65-F5344CB8AC3E}">
        <p14:creationId xmlns:p14="http://schemas.microsoft.com/office/powerpoint/2010/main" val="25361243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7232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1.1.c. Ele tem um efeito decisivo no nosso serviço para Cristo</a:t>
            </a:r>
            <a:b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Mt 24:45-51; Lc 19:13</a:t>
            </a: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1Co 3:11-15; 2Co 5:10.</a:t>
            </a:r>
            <a:b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pt-BR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Quem é, pois, o servo fiel e prudente, que o seu senhor constituiu sobre a sua casa, para dar o sustento a seu tempo?    </a:t>
            </a:r>
            <a:r>
              <a:rPr lang="pt-BR" sz="36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Bem-aventurado aquele servo que o seu senhor, quando vier, achar servindo assim.    Em verdade vos digo que o porá sobre todos os seus bens.</a:t>
            </a:r>
            <a:r>
              <a:rPr lang="pt-BR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Mas se aquele mau servo disser no seu coração: O meu senhor tarde virá;    E começar a espancar os seus </a:t>
            </a:r>
            <a:r>
              <a:rPr lang="pt-BR" sz="36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conservos</a:t>
            </a:r>
            <a:r>
              <a:rPr lang="pt-BR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e a comer e a beber com os ébrios,    Virá o senhor daquele servo num dia em que o não espera, e à hora em que ele não sabe,    E separá-lo-á, e destinará a sua parte com os hipócritas; ali haverá pranto e ranger de dentes.  (</a:t>
            </a:r>
            <a:r>
              <a:rPr lang="pt-BR" sz="36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Mt 24:45-51</a:t>
            </a:r>
            <a:r>
              <a:rPr lang="pt-BR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br>
              <a:rPr lang="pt-BR" sz="32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595070343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712662361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599609100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272066752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90155227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107782958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664328548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257800980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838032166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502764351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2787497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E, chamando dez servos seus, deu-lhes dez minas, e disse-lhes</a:t>
            </a:r>
            <a:r>
              <a:rPr lang="pt-BR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Negociai até que eu venha.</a:t>
            </a:r>
            <a:r>
              <a:rPr lang="pt-BR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(</a:t>
            </a:r>
            <a:r>
              <a:rPr lang="pt-BR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Lc 19:13</a:t>
            </a:r>
            <a:r>
              <a:rPr lang="pt-BR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622119173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21650070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839656579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822894785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775468496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044189804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746448154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034458598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136336495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408223996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1225632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905883850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905175062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54569208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763147301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259357587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774693283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885632975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911787129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823303652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464763679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720458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620190202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896468312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668176390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86003225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119673890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81905477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32363795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270027440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604911587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457329728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0783228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337299338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2003787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746309795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759825603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66054173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078414755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019234166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338932606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974569014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831281863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1234874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451807956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805710928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696075477"/>
      </p:ext>
    </p:extLst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7510302"/>
      </p:ext>
    </p:extLst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775583298"/>
      </p:ext>
    </p:extLst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984049868"/>
      </p:ext>
    </p:extLst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560804339"/>
      </p:ext>
    </p:extLst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331693824"/>
      </p:ext>
    </p:extLst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572078377"/>
      </p:ext>
    </p:extLst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619460188"/>
      </p:ext>
    </p:extLst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0168041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523393375"/>
      </p:ext>
    </p:extLst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978546677"/>
      </p:ext>
    </p:extLst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873253314"/>
      </p:ext>
    </p:extLst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738304105"/>
      </p:ext>
    </p:extLst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512090839"/>
      </p:ext>
    </p:extLst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422628643"/>
      </p:ext>
    </p:extLst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468806799"/>
      </p:ext>
    </p:extLst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585903612"/>
      </p:ext>
    </p:extLst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043156265"/>
      </p:ext>
    </p:extLst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258212218"/>
      </p:ext>
    </p:extLst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3039214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519791069"/>
      </p:ext>
    </p:extLst>
  </p:cSld>
  <p:clrMapOvr>
    <a:masterClrMapping/>
  </p:clrMapOvr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637135779"/>
      </p:ext>
    </p:extLst>
  </p:cSld>
  <p:clrMapOvr>
    <a:masterClrMapping/>
  </p:clrMapOvr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526583126"/>
      </p:ext>
    </p:extLst>
  </p:cSld>
  <p:clrMapOvr>
    <a:masterClrMapping/>
  </p:clrMapOvr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50906252"/>
      </p:ext>
    </p:extLst>
  </p:cSld>
  <p:clrMapOvr>
    <a:masterClrMapping/>
  </p:clrMapOvr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099647638"/>
      </p:ext>
    </p:extLst>
  </p:cSld>
  <p:clrMapOvr>
    <a:masterClrMapping/>
  </p:clrMapOvr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044232207"/>
      </p:ext>
    </p:extLst>
  </p:cSld>
  <p:clrMapOvr>
    <a:masterClrMapping/>
  </p:clrMapOvr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049846888"/>
      </p:ext>
    </p:extLst>
  </p:cSld>
  <p:clrMapOvr>
    <a:masterClrMapping/>
  </p:clrMapOvr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204381387"/>
      </p:ext>
    </p:extLst>
  </p:cSld>
  <p:clrMapOvr>
    <a:masterClrMapping/>
  </p:clrMapOvr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461491131"/>
      </p:ext>
    </p:extLst>
  </p:cSld>
  <p:clrMapOvr>
    <a:masterClrMapping/>
  </p:clrMapOvr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939536382"/>
      </p:ext>
    </p:extLst>
  </p:cSld>
  <p:clrMapOvr>
    <a:masterClrMapping/>
  </p:clrMapOvr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5531807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00080103"/>
      </p:ext>
    </p:extLst>
  </p:cSld>
  <p:clrMapOvr>
    <a:masterClrMapping/>
  </p:clrMapOvr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59236870"/>
      </p:ext>
    </p:extLst>
  </p:cSld>
  <p:clrMapOvr>
    <a:masterClrMapping/>
  </p:clrMapOvr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656957269"/>
      </p:ext>
    </p:extLst>
  </p:cSld>
  <p:clrMapOvr>
    <a:masterClrMapping/>
  </p:clrMapOvr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506028621"/>
      </p:ext>
    </p:extLst>
  </p:cSld>
  <p:clrMapOvr>
    <a:masterClrMapping/>
  </p:clrMapOvr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378117579"/>
      </p:ext>
    </p:extLst>
  </p:cSld>
  <p:clrMapOvr>
    <a:masterClrMapping/>
  </p:clrMapOvr>
</p:sld>
</file>

<file path=ppt/slides/slide1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625296542"/>
      </p:ext>
    </p:extLst>
  </p:cSld>
  <p:clrMapOvr>
    <a:masterClrMapping/>
  </p:clrMapOvr>
</p:sld>
</file>

<file path=ppt/slides/slide1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147540715"/>
      </p:ext>
    </p:extLst>
  </p:cSld>
  <p:clrMapOvr>
    <a:masterClrMapping/>
  </p:clrMapOvr>
</p:sld>
</file>

<file path=ppt/slides/slide1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828816529"/>
      </p:ext>
    </p:extLst>
  </p:cSld>
  <p:clrMapOvr>
    <a:masterClrMapping/>
  </p:clrMapOvr>
</p:sld>
</file>

<file path=ppt/slides/slide1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616915542"/>
      </p:ext>
    </p:extLst>
  </p:cSld>
  <p:clrMapOvr>
    <a:masterClrMapping/>
  </p:clrMapOvr>
</p:sld>
</file>

<file path=ppt/slides/slide1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042735753"/>
      </p:ext>
    </p:extLst>
  </p:cSld>
  <p:clrMapOvr>
    <a:masterClrMapping/>
  </p:clrMapOvr>
</p:sld>
</file>

<file path=ppt/slides/slide1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4552585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122180446"/>
      </p:ext>
    </p:extLst>
  </p:cSld>
  <p:clrMapOvr>
    <a:masterClrMapping/>
  </p:clrMapOvr>
</p:sld>
</file>

<file path=ppt/slides/slide1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590343605"/>
      </p:ext>
    </p:extLst>
  </p:cSld>
  <p:clrMapOvr>
    <a:masterClrMapping/>
  </p:clrMapOvr>
</p:sld>
</file>

<file path=ppt/slides/slide1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778789816"/>
      </p:ext>
    </p:extLst>
  </p:cSld>
  <p:clrMapOvr>
    <a:masterClrMapping/>
  </p:clrMapOvr>
</p:sld>
</file>

<file path=ppt/slides/slide1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336960812"/>
      </p:ext>
    </p:extLst>
  </p:cSld>
  <p:clrMapOvr>
    <a:masterClrMapping/>
  </p:clrMapOvr>
</p:sld>
</file>

<file path=ppt/slides/slide1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173792552"/>
      </p:ext>
    </p:extLst>
  </p:cSld>
  <p:clrMapOvr>
    <a:masterClrMapping/>
  </p:clrMapOvr>
</p:sld>
</file>

<file path=ppt/slides/slide1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60119527"/>
      </p:ext>
    </p:extLst>
  </p:cSld>
  <p:clrMapOvr>
    <a:masterClrMapping/>
  </p:clrMapOvr>
</p:sld>
</file>

<file path=ppt/slides/slide1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727421717"/>
      </p:ext>
    </p:extLst>
  </p:cSld>
  <p:clrMapOvr>
    <a:masterClrMapping/>
  </p:clrMapOvr>
</p:sld>
</file>

<file path=ppt/slides/slide1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193482998"/>
      </p:ext>
    </p:extLst>
  </p:cSld>
  <p:clrMapOvr>
    <a:masterClrMapping/>
  </p:clrMapOvr>
</p:sld>
</file>

<file path=ppt/slides/slide1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882932251"/>
      </p:ext>
    </p:extLst>
  </p:cSld>
  <p:clrMapOvr>
    <a:masterClrMapping/>
  </p:clrMapOvr>
</p:sld>
</file>

<file path=ppt/slides/slide1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319890857"/>
      </p:ext>
    </p:extLst>
  </p:cSld>
  <p:clrMapOvr>
    <a:masterClrMapping/>
  </p:clrMapOvr>
</p:sld>
</file>

<file path=ppt/slides/slide1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967539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272F735B-132A-420C-8225-582EC0FC6E54}"/>
              </a:ext>
            </a:extLst>
          </p:cNvPr>
          <p:cNvSpPr/>
          <p:nvPr/>
        </p:nvSpPr>
        <p:spPr>
          <a:xfrm>
            <a:off x="0" y="0"/>
            <a:ext cx="12192000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pt-BR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pt-BR" sz="5400" u="sng" kern="1800" dirty="0">
                <a:solidFill>
                  <a:srgbClr val="C00000"/>
                </a:solidFill>
                <a:latin typeface="Tahoma" panose="020B0604030504040204" pitchFamily="34" charset="0"/>
                <a:ea typeface="Times New Roman" panose="02020603050405020304" pitchFamily="18" charset="0"/>
              </a:rPr>
              <a:t>1. Introdução</a:t>
            </a:r>
            <a:r>
              <a:rPr lang="pt-BR" sz="5400" b="1" u="sng" kern="1800" dirty="0">
                <a:solidFill>
                  <a:srgbClr val="C00000"/>
                </a:solidFill>
                <a:latin typeface="Tahoma" panose="020B0604030504040204" pitchFamily="34" charset="0"/>
                <a:ea typeface="Times New Roman" panose="02020603050405020304" pitchFamily="18" charset="0"/>
              </a:rPr>
              <a:t> </a:t>
            </a:r>
          </a:p>
          <a:p>
            <a:br>
              <a:rPr lang="pt-BR" sz="3200" b="1" u="sng" dirty="0">
                <a:solidFill>
                  <a:srgbClr val="C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</a:br>
            <a:r>
              <a:rPr lang="pt-BR" sz="5400" u="sng" dirty="0">
                <a:solidFill>
                  <a:srgbClr val="C00000"/>
                </a:solidFill>
                <a:latin typeface="Tahoma" panose="020B0604030504040204" pitchFamily="34" charset="0"/>
                <a:ea typeface="Times New Roman" panose="02020603050405020304" pitchFamily="18" charset="0"/>
              </a:rPr>
              <a:t>1.1. É Importantíssimo O Estudo Das Profecias</a:t>
            </a:r>
            <a:r>
              <a:rPr lang="pt-BR" sz="5400" b="1" u="sng" dirty="0">
                <a:solidFill>
                  <a:srgbClr val="C00000"/>
                </a:solidFill>
                <a:latin typeface="Tahoma" panose="020B0604030504040204" pitchFamily="34" charset="0"/>
                <a:ea typeface="Times New Roman" panose="02020603050405020304" pitchFamily="18" charset="0"/>
              </a:rPr>
              <a:t>, </a:t>
            </a:r>
          </a:p>
          <a:p>
            <a:r>
              <a:rPr lang="pt-BR" sz="6000" dirty="0">
                <a:effectLst/>
                <a:ea typeface="Times New Roman" panose="02020603050405020304" pitchFamily="18" charset="0"/>
              </a:rPr>
              <a:t>porque:</a:t>
            </a:r>
            <a:b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789161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697783436"/>
      </p:ext>
    </p:extLst>
  </p:cSld>
  <p:clrMapOvr>
    <a:masterClrMapping/>
  </p:clrMapOvr>
</p:sld>
</file>

<file path=ppt/slides/slide2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177696659"/>
      </p:ext>
    </p:extLst>
  </p:cSld>
  <p:clrMapOvr>
    <a:masterClrMapping/>
  </p:clrMapOvr>
</p:sld>
</file>

<file path=ppt/slides/slide2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237886150"/>
      </p:ext>
    </p:extLst>
  </p:cSld>
  <p:clrMapOvr>
    <a:masterClrMapping/>
  </p:clrMapOvr>
</p:sld>
</file>

<file path=ppt/slides/slide2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3949704"/>
      </p:ext>
    </p:extLst>
  </p:cSld>
  <p:clrMapOvr>
    <a:masterClrMapping/>
  </p:clrMapOvr>
</p:sld>
</file>

<file path=ppt/slides/slide2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079140844"/>
      </p:ext>
    </p:extLst>
  </p:cSld>
  <p:clrMapOvr>
    <a:masterClrMapping/>
  </p:clrMapOvr>
</p:sld>
</file>

<file path=ppt/slides/slide2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638604340"/>
      </p:ext>
    </p:extLst>
  </p:cSld>
  <p:clrMapOvr>
    <a:masterClrMapping/>
  </p:clrMapOvr>
</p:sld>
</file>

<file path=ppt/slides/slide2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669310033"/>
      </p:ext>
    </p:extLst>
  </p:cSld>
  <p:clrMapOvr>
    <a:masterClrMapping/>
  </p:clrMapOvr>
</p:sld>
</file>

<file path=ppt/slides/slide2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683844005"/>
      </p:ext>
    </p:extLst>
  </p:cSld>
  <p:clrMapOvr>
    <a:masterClrMapping/>
  </p:clrMapOvr>
</p:sld>
</file>

<file path=ppt/slides/slide2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143103294"/>
      </p:ext>
    </p:extLst>
  </p:cSld>
  <p:clrMapOvr>
    <a:masterClrMapping/>
  </p:clrMapOvr>
</p:sld>
</file>

<file path=ppt/slides/slide2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699075515"/>
      </p:ext>
    </p:extLst>
  </p:cSld>
  <p:clrMapOvr>
    <a:masterClrMapping/>
  </p:clrMapOvr>
</p:sld>
</file>

<file path=ppt/slides/slide2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7790246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75064980"/>
      </p:ext>
    </p:extLst>
  </p:cSld>
  <p:clrMapOvr>
    <a:masterClrMapping/>
  </p:clrMapOvr>
</p:sld>
</file>

<file path=ppt/slides/slide2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179687980"/>
      </p:ext>
    </p:extLst>
  </p:cSld>
  <p:clrMapOvr>
    <a:masterClrMapping/>
  </p:clrMapOvr>
</p:sld>
</file>

<file path=ppt/slides/slide2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908025206"/>
      </p:ext>
    </p:extLst>
  </p:cSld>
  <p:clrMapOvr>
    <a:masterClrMapping/>
  </p:clrMapOvr>
</p:sld>
</file>

<file path=ppt/slides/slide2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120573098"/>
      </p:ext>
    </p:extLst>
  </p:cSld>
  <p:clrMapOvr>
    <a:masterClrMapping/>
  </p:clrMapOvr>
</p:sld>
</file>

<file path=ppt/slides/slide2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111196541"/>
      </p:ext>
    </p:extLst>
  </p:cSld>
  <p:clrMapOvr>
    <a:masterClrMapping/>
  </p:clrMapOvr>
</p:sld>
</file>

<file path=ppt/slides/slide2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670666211"/>
      </p:ext>
    </p:extLst>
  </p:cSld>
  <p:clrMapOvr>
    <a:masterClrMapping/>
  </p:clrMapOvr>
</p:sld>
</file>

<file path=ppt/slides/slide2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939437293"/>
      </p:ext>
    </p:extLst>
  </p:cSld>
  <p:clrMapOvr>
    <a:masterClrMapping/>
  </p:clrMapOvr>
</p:sld>
</file>

<file path=ppt/slides/slide2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640695898"/>
      </p:ext>
    </p:extLst>
  </p:cSld>
  <p:clrMapOvr>
    <a:masterClrMapping/>
  </p:clrMapOvr>
</p:sld>
</file>

<file path=ppt/slides/slide2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551862531"/>
      </p:ext>
    </p:extLst>
  </p:cSld>
  <p:clrMapOvr>
    <a:masterClrMapping/>
  </p:clrMapOvr>
</p:sld>
</file>

<file path=ppt/slides/slide2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907839235"/>
      </p:ext>
    </p:extLst>
  </p:cSld>
  <p:clrMapOvr>
    <a:masterClrMapping/>
  </p:clrMapOvr>
</p:sld>
</file>

<file path=ppt/slides/slide2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393860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730958273"/>
      </p:ext>
    </p:extLst>
  </p:cSld>
  <p:clrMapOvr>
    <a:masterClrMapping/>
  </p:clrMapOvr>
</p:sld>
</file>

<file path=ppt/slides/slide2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52981938"/>
      </p:ext>
    </p:extLst>
  </p:cSld>
  <p:clrMapOvr>
    <a:masterClrMapping/>
  </p:clrMapOvr>
</p:sld>
</file>

<file path=ppt/slides/slide2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013256651"/>
      </p:ext>
    </p:extLst>
  </p:cSld>
  <p:clrMapOvr>
    <a:masterClrMapping/>
  </p:clrMapOvr>
</p:sld>
</file>

<file path=ppt/slides/slide2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167179525"/>
      </p:ext>
    </p:extLst>
  </p:cSld>
  <p:clrMapOvr>
    <a:masterClrMapping/>
  </p:clrMapOvr>
</p:sld>
</file>

<file path=ppt/slides/slide2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624602278"/>
      </p:ext>
    </p:extLst>
  </p:cSld>
  <p:clrMapOvr>
    <a:masterClrMapping/>
  </p:clrMapOvr>
</p:sld>
</file>

<file path=ppt/slides/slide2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703802602"/>
      </p:ext>
    </p:extLst>
  </p:cSld>
  <p:clrMapOvr>
    <a:masterClrMapping/>
  </p:clrMapOvr>
</p:sld>
</file>

<file path=ppt/slides/slide2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539634233"/>
      </p:ext>
    </p:extLst>
  </p:cSld>
  <p:clrMapOvr>
    <a:masterClrMapping/>
  </p:clrMapOvr>
</p:sld>
</file>

<file path=ppt/slides/slide2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480681937"/>
      </p:ext>
    </p:extLst>
  </p:cSld>
  <p:clrMapOvr>
    <a:masterClrMapping/>
  </p:clrMapOvr>
</p:sld>
</file>

<file path=ppt/slides/slide2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596383771"/>
      </p:ext>
    </p:extLst>
  </p:cSld>
  <p:clrMapOvr>
    <a:masterClrMapping/>
  </p:clrMapOvr>
</p:sld>
</file>

<file path=ppt/slides/slide2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778271033"/>
      </p:ext>
    </p:extLst>
  </p:cSld>
  <p:clrMapOvr>
    <a:masterClrMapping/>
  </p:clrMapOvr>
</p:sld>
</file>

<file path=ppt/slides/slide2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2809547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811113314"/>
      </p:ext>
    </p:extLst>
  </p:cSld>
  <p:clrMapOvr>
    <a:masterClrMapping/>
  </p:clrMapOvr>
</p:sld>
</file>

<file path=ppt/slides/slide2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483923673"/>
      </p:ext>
    </p:extLst>
  </p:cSld>
  <p:clrMapOvr>
    <a:masterClrMapping/>
  </p:clrMapOvr>
</p:sld>
</file>

<file path=ppt/slides/slide2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136486782"/>
      </p:ext>
    </p:extLst>
  </p:cSld>
  <p:clrMapOvr>
    <a:masterClrMapping/>
  </p:clrMapOvr>
</p:sld>
</file>

<file path=ppt/slides/slide2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162752288"/>
      </p:ext>
    </p:extLst>
  </p:cSld>
  <p:clrMapOvr>
    <a:masterClrMapping/>
  </p:clrMapOvr>
</p:sld>
</file>

<file path=ppt/slides/slide2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340123863"/>
      </p:ext>
    </p:extLst>
  </p:cSld>
  <p:clrMapOvr>
    <a:masterClrMapping/>
  </p:clrMapOvr>
</p:sld>
</file>

<file path=ppt/slides/slide2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727811590"/>
      </p:ext>
    </p:extLst>
  </p:cSld>
  <p:clrMapOvr>
    <a:masterClrMapping/>
  </p:clrMapOvr>
</p:sld>
</file>

<file path=ppt/slides/slide2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224215989"/>
      </p:ext>
    </p:extLst>
  </p:cSld>
  <p:clrMapOvr>
    <a:masterClrMapping/>
  </p:clrMapOvr>
</p:sld>
</file>

<file path=ppt/slides/slide2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232364919"/>
      </p:ext>
    </p:extLst>
  </p:cSld>
  <p:clrMapOvr>
    <a:masterClrMapping/>
  </p:clrMapOvr>
</p:sld>
</file>

<file path=ppt/slides/slide2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733026629"/>
      </p:ext>
    </p:extLst>
  </p:cSld>
  <p:clrMapOvr>
    <a:masterClrMapping/>
  </p:clrMapOvr>
</p:sld>
</file>

<file path=ppt/slides/slide2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117019616"/>
      </p:ext>
    </p:extLst>
  </p:cSld>
  <p:clrMapOvr>
    <a:masterClrMapping/>
  </p:clrMapOvr>
</p:sld>
</file>

<file path=ppt/slides/slide2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6096404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066014037"/>
      </p:ext>
    </p:extLst>
  </p:cSld>
  <p:clrMapOvr>
    <a:masterClrMapping/>
  </p:clrMapOvr>
</p:sld>
</file>

<file path=ppt/slides/slide2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60736745"/>
      </p:ext>
    </p:extLst>
  </p:cSld>
  <p:clrMapOvr>
    <a:masterClrMapping/>
  </p:clrMapOvr>
</p:sld>
</file>

<file path=ppt/slides/slide2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707681203"/>
      </p:ext>
    </p:extLst>
  </p:cSld>
  <p:clrMapOvr>
    <a:masterClrMapping/>
  </p:clrMapOvr>
</p:sld>
</file>

<file path=ppt/slides/slide2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870746418"/>
      </p:ext>
    </p:extLst>
  </p:cSld>
  <p:clrMapOvr>
    <a:masterClrMapping/>
  </p:clrMapOvr>
</p:sld>
</file>

<file path=ppt/slides/slide2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898587067"/>
      </p:ext>
    </p:extLst>
  </p:cSld>
  <p:clrMapOvr>
    <a:masterClrMapping/>
  </p:clrMapOvr>
</p:sld>
</file>

<file path=ppt/slides/slide2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070461311"/>
      </p:ext>
    </p:extLst>
  </p:cSld>
  <p:clrMapOvr>
    <a:masterClrMapping/>
  </p:clrMapOvr>
</p:sld>
</file>

<file path=ppt/slides/slide2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606398841"/>
      </p:ext>
    </p:extLst>
  </p:cSld>
  <p:clrMapOvr>
    <a:masterClrMapping/>
  </p:clrMapOvr>
</p:sld>
</file>

<file path=ppt/slides/slide2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211418792"/>
      </p:ext>
    </p:extLst>
  </p:cSld>
  <p:clrMapOvr>
    <a:masterClrMapping/>
  </p:clrMapOvr>
</p:sld>
</file>

<file path=ppt/slides/slide2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536854735"/>
      </p:ext>
    </p:extLst>
  </p:cSld>
  <p:clrMapOvr>
    <a:masterClrMapping/>
  </p:clrMapOvr>
</p:sld>
</file>

<file path=ppt/slides/slide2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67386290"/>
      </p:ext>
    </p:extLst>
  </p:cSld>
  <p:clrMapOvr>
    <a:masterClrMapping/>
  </p:clrMapOvr>
</p:sld>
</file>

<file path=ppt/slides/slide2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889416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063906004"/>
      </p:ext>
    </p:extLst>
  </p:cSld>
  <p:clrMapOvr>
    <a:masterClrMapping/>
  </p:clrMapOvr>
</p:sld>
</file>

<file path=ppt/slides/slide2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589956595"/>
      </p:ext>
    </p:extLst>
  </p:cSld>
  <p:clrMapOvr>
    <a:masterClrMapping/>
  </p:clrMapOvr>
</p:sld>
</file>

<file path=ppt/slides/slide2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672399670"/>
      </p:ext>
    </p:extLst>
  </p:cSld>
  <p:clrMapOvr>
    <a:masterClrMapping/>
  </p:clrMapOvr>
</p:sld>
</file>

<file path=ppt/slides/slide2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084764181"/>
      </p:ext>
    </p:extLst>
  </p:cSld>
  <p:clrMapOvr>
    <a:masterClrMapping/>
  </p:clrMapOvr>
</p:sld>
</file>

<file path=ppt/slides/slide2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659977181"/>
      </p:ext>
    </p:extLst>
  </p:cSld>
  <p:clrMapOvr>
    <a:masterClrMapping/>
  </p:clrMapOvr>
</p:sld>
</file>

<file path=ppt/slides/slide2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79166633"/>
      </p:ext>
    </p:extLst>
  </p:cSld>
  <p:clrMapOvr>
    <a:masterClrMapping/>
  </p:clrMapOvr>
</p:sld>
</file>

<file path=ppt/slides/slide2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174709714"/>
      </p:ext>
    </p:extLst>
  </p:cSld>
  <p:clrMapOvr>
    <a:masterClrMapping/>
  </p:clrMapOvr>
</p:sld>
</file>

<file path=ppt/slides/slide2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229901515"/>
      </p:ext>
    </p:extLst>
  </p:cSld>
  <p:clrMapOvr>
    <a:masterClrMapping/>
  </p:clrMapOvr>
</p:sld>
</file>

<file path=ppt/slides/slide2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830756575"/>
      </p:ext>
    </p:extLst>
  </p:cSld>
  <p:clrMapOvr>
    <a:masterClrMapping/>
  </p:clrMapOvr>
</p:sld>
</file>

<file path=ppt/slides/slide2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226446081"/>
      </p:ext>
    </p:extLst>
  </p:cSld>
  <p:clrMapOvr>
    <a:masterClrMapping/>
  </p:clrMapOvr>
</p:sld>
</file>

<file path=ppt/slides/slide2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4643183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904514281"/>
      </p:ext>
    </p:extLst>
  </p:cSld>
  <p:clrMapOvr>
    <a:masterClrMapping/>
  </p:clrMapOvr>
</p:sld>
</file>

<file path=ppt/slides/slide2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734595164"/>
      </p:ext>
    </p:extLst>
  </p:cSld>
  <p:clrMapOvr>
    <a:masterClrMapping/>
  </p:clrMapOvr>
</p:sld>
</file>

<file path=ppt/slides/slide2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431828998"/>
      </p:ext>
    </p:extLst>
  </p:cSld>
  <p:clrMapOvr>
    <a:masterClrMapping/>
  </p:clrMapOvr>
</p:sld>
</file>

<file path=ppt/slides/slide2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90577230"/>
      </p:ext>
    </p:extLst>
  </p:cSld>
  <p:clrMapOvr>
    <a:masterClrMapping/>
  </p:clrMapOvr>
</p:sld>
</file>

<file path=ppt/slides/slide2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179662534"/>
      </p:ext>
    </p:extLst>
  </p:cSld>
  <p:clrMapOvr>
    <a:masterClrMapping/>
  </p:clrMapOvr>
</p:sld>
</file>

<file path=ppt/slides/slide2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681245008"/>
      </p:ext>
    </p:extLst>
  </p:cSld>
  <p:clrMapOvr>
    <a:masterClrMapping/>
  </p:clrMapOvr>
</p:sld>
</file>

<file path=ppt/slides/slide2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290288906"/>
      </p:ext>
    </p:extLst>
  </p:cSld>
  <p:clrMapOvr>
    <a:masterClrMapping/>
  </p:clrMapOvr>
</p:sld>
</file>

<file path=ppt/slides/slide2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128344840"/>
      </p:ext>
    </p:extLst>
  </p:cSld>
  <p:clrMapOvr>
    <a:masterClrMapping/>
  </p:clrMapOvr>
</p:sld>
</file>

<file path=ppt/slides/slide2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691237034"/>
      </p:ext>
    </p:extLst>
  </p:cSld>
  <p:clrMapOvr>
    <a:masterClrMapping/>
  </p:clrMapOvr>
</p:sld>
</file>

<file path=ppt/slides/slide2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548679027"/>
      </p:ext>
    </p:extLst>
  </p:cSld>
  <p:clrMapOvr>
    <a:masterClrMapping/>
  </p:clrMapOvr>
</p:sld>
</file>

<file path=ppt/slides/slide2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0714686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157386972"/>
      </p:ext>
    </p:extLst>
  </p:cSld>
  <p:clrMapOvr>
    <a:masterClrMapping/>
  </p:clrMapOvr>
</p:sld>
</file>

<file path=ppt/slides/slide2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192031413"/>
      </p:ext>
    </p:extLst>
  </p:cSld>
  <p:clrMapOvr>
    <a:masterClrMapping/>
  </p:clrMapOvr>
</p:sld>
</file>

<file path=ppt/slides/slide2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77094620"/>
      </p:ext>
    </p:extLst>
  </p:cSld>
  <p:clrMapOvr>
    <a:masterClrMapping/>
  </p:clrMapOvr>
</p:sld>
</file>

<file path=ppt/slides/slide2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207421531"/>
      </p:ext>
    </p:extLst>
  </p:cSld>
  <p:clrMapOvr>
    <a:masterClrMapping/>
  </p:clrMapOvr>
</p:sld>
</file>

<file path=ppt/slides/slide2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118934455"/>
      </p:ext>
    </p:extLst>
  </p:cSld>
  <p:clrMapOvr>
    <a:masterClrMapping/>
  </p:clrMapOvr>
</p:sld>
</file>

<file path=ppt/slides/slide2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87643433"/>
      </p:ext>
    </p:extLst>
  </p:cSld>
  <p:clrMapOvr>
    <a:masterClrMapping/>
  </p:clrMapOvr>
</p:sld>
</file>

<file path=ppt/slides/slide2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191189105"/>
      </p:ext>
    </p:extLst>
  </p:cSld>
  <p:clrMapOvr>
    <a:masterClrMapping/>
  </p:clrMapOvr>
</p:sld>
</file>

<file path=ppt/slides/slide2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848662398"/>
      </p:ext>
    </p:extLst>
  </p:cSld>
  <p:clrMapOvr>
    <a:masterClrMapping/>
  </p:clrMapOvr>
</p:sld>
</file>

<file path=ppt/slides/slide2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748890461"/>
      </p:ext>
    </p:extLst>
  </p:cSld>
  <p:clrMapOvr>
    <a:masterClrMapping/>
  </p:clrMapOvr>
</p:sld>
</file>

<file path=ppt/slides/slide2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550194463"/>
      </p:ext>
    </p:extLst>
  </p:cSld>
  <p:clrMapOvr>
    <a:masterClrMapping/>
  </p:clrMapOvr>
</p:sld>
</file>

<file path=ppt/slides/slide2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6662206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796411300"/>
      </p:ext>
    </p:extLst>
  </p:cSld>
  <p:clrMapOvr>
    <a:masterClrMapping/>
  </p:clrMapOvr>
</p:sld>
</file>

<file path=ppt/slides/slide2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202753267"/>
      </p:ext>
    </p:extLst>
  </p:cSld>
  <p:clrMapOvr>
    <a:masterClrMapping/>
  </p:clrMapOvr>
</p:sld>
</file>

<file path=ppt/slides/slide2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088381739"/>
      </p:ext>
    </p:extLst>
  </p:cSld>
  <p:clrMapOvr>
    <a:masterClrMapping/>
  </p:clrMapOvr>
</p:sld>
</file>

<file path=ppt/slides/slide2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703980976"/>
      </p:ext>
    </p:extLst>
  </p:cSld>
  <p:clrMapOvr>
    <a:masterClrMapping/>
  </p:clrMapOvr>
</p:sld>
</file>

<file path=ppt/slides/slide2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778321472"/>
      </p:ext>
    </p:extLst>
  </p:cSld>
  <p:clrMapOvr>
    <a:masterClrMapping/>
  </p:clrMapOvr>
</p:sld>
</file>

<file path=ppt/slides/slide2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113550844"/>
      </p:ext>
    </p:extLst>
  </p:cSld>
  <p:clrMapOvr>
    <a:masterClrMapping/>
  </p:clrMapOvr>
</p:sld>
</file>

<file path=ppt/slides/slide2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387952079"/>
      </p:ext>
    </p:extLst>
  </p:cSld>
  <p:clrMapOvr>
    <a:masterClrMapping/>
  </p:clrMapOvr>
</p:sld>
</file>

<file path=ppt/slides/slide2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780600957"/>
      </p:ext>
    </p:extLst>
  </p:cSld>
  <p:clrMapOvr>
    <a:masterClrMapping/>
  </p:clrMapOvr>
</p:sld>
</file>

<file path=ppt/slides/slide2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410093273"/>
      </p:ext>
    </p:extLst>
  </p:cSld>
  <p:clrMapOvr>
    <a:masterClrMapping/>
  </p:clrMapOvr>
</p:sld>
</file>

<file path=ppt/slides/slide2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23932217"/>
      </p:ext>
    </p:extLst>
  </p:cSld>
  <p:clrMapOvr>
    <a:masterClrMapping/>
  </p:clrMapOvr>
</p:sld>
</file>

<file path=ppt/slides/slide2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71134838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347805905"/>
      </p:ext>
    </p:extLst>
  </p:cSld>
  <p:clrMapOvr>
    <a:masterClrMapping/>
  </p:clrMapOvr>
</p:sld>
</file>

<file path=ppt/slides/slide2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038566388"/>
      </p:ext>
    </p:extLst>
  </p:cSld>
  <p:clrMapOvr>
    <a:masterClrMapping/>
  </p:clrMapOvr>
</p:sld>
</file>

<file path=ppt/slides/slide2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095945683"/>
      </p:ext>
    </p:extLst>
  </p:cSld>
  <p:clrMapOvr>
    <a:masterClrMapping/>
  </p:clrMapOvr>
</p:sld>
</file>

<file path=ppt/slides/slide2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210932503"/>
      </p:ext>
    </p:extLst>
  </p:cSld>
  <p:clrMapOvr>
    <a:masterClrMapping/>
  </p:clrMapOvr>
</p:sld>
</file>

<file path=ppt/slides/slide2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236743127"/>
      </p:ext>
    </p:extLst>
  </p:cSld>
  <p:clrMapOvr>
    <a:masterClrMapping/>
  </p:clrMapOvr>
</p:sld>
</file>

<file path=ppt/slides/slide2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451564475"/>
      </p:ext>
    </p:extLst>
  </p:cSld>
  <p:clrMapOvr>
    <a:masterClrMapping/>
  </p:clrMapOvr>
</p:sld>
</file>

<file path=ppt/slides/slide2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669555381"/>
      </p:ext>
    </p:extLst>
  </p:cSld>
  <p:clrMapOvr>
    <a:masterClrMapping/>
  </p:clrMapOvr>
</p:sld>
</file>

<file path=ppt/slides/slide2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887080521"/>
      </p:ext>
    </p:extLst>
  </p:cSld>
  <p:clrMapOvr>
    <a:masterClrMapping/>
  </p:clrMapOvr>
</p:sld>
</file>

<file path=ppt/slides/slide2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203631076"/>
      </p:ext>
    </p:extLst>
  </p:cSld>
  <p:clrMapOvr>
    <a:masterClrMapping/>
  </p:clrMapOvr>
</p:sld>
</file>

<file path=ppt/slides/slide2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681610787"/>
      </p:ext>
    </p:extLst>
  </p:cSld>
  <p:clrMapOvr>
    <a:masterClrMapping/>
  </p:clrMapOvr>
</p:sld>
</file>

<file path=ppt/slides/slide2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145455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128958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b="1" u="sng" dirty="0">
                <a:solidFill>
                  <a:srgbClr val="C00000"/>
                </a:solidFill>
              </a:rPr>
              <a:t>1.1.a. Ele é proeminente (!) nas Escrituras.</a:t>
            </a:r>
            <a:r>
              <a:rPr lang="pt-BR" sz="4000" u="sng" dirty="0">
                <a:solidFill>
                  <a:srgbClr val="C00000"/>
                </a:solidFill>
              </a:rPr>
              <a:t> </a:t>
            </a:r>
          </a:p>
          <a:p>
            <a:r>
              <a:rPr lang="pt-BR" sz="3600" u="sng" dirty="0"/>
              <a:t>V.T.: o V.T. está </a:t>
            </a:r>
            <a:r>
              <a:rPr lang="pt-BR" sz="3600" i="1" u="sng" dirty="0"/>
              <a:t>repleto</a:t>
            </a:r>
            <a:r>
              <a:rPr lang="pt-BR" sz="3600" u="sng" dirty="0"/>
              <a:t> (mais de 1/3 dele!) de profecias, incluindo a 2a. vinda de Cristo. Exemplos: Jó 19:25-26; Dn 7:13-14; Zc 14:4.</a:t>
            </a:r>
          </a:p>
          <a:p>
            <a:r>
              <a:rPr lang="pt-BR" sz="3200" dirty="0">
                <a:solidFill>
                  <a:srgbClr val="000000"/>
                </a:solidFill>
              </a:rPr>
              <a:t> </a:t>
            </a:r>
            <a:r>
              <a:rPr lang="pt-BR" sz="3200" dirty="0">
                <a:solidFill>
                  <a:srgbClr val="0000FF"/>
                </a:solidFill>
              </a:rPr>
              <a:t>Porque </a:t>
            </a:r>
            <a:r>
              <a:rPr lang="pt-BR" sz="3200" b="1" dirty="0">
                <a:solidFill>
                  <a:srgbClr val="0000FF"/>
                </a:solidFill>
              </a:rPr>
              <a:t>eu sei que o meu Redentor vive, e que por fim se levantará sobre a terra</a:t>
            </a:r>
            <a:r>
              <a:rPr lang="pt-BR" sz="3200" dirty="0">
                <a:solidFill>
                  <a:srgbClr val="0000FF"/>
                </a:solidFill>
              </a:rPr>
              <a:t>.    E </a:t>
            </a:r>
            <a:r>
              <a:rPr lang="pt-BR" sz="3200" b="1" dirty="0">
                <a:solidFill>
                  <a:srgbClr val="0000FF"/>
                </a:solidFill>
              </a:rPr>
              <a:t>depois de consumida a minha pele, contudo ainda em minha carne verei a Deus</a:t>
            </a:r>
            <a:r>
              <a:rPr lang="pt-BR" sz="3200" dirty="0">
                <a:solidFill>
                  <a:srgbClr val="0000FF"/>
                </a:solidFill>
              </a:rPr>
              <a:t>,  (Jó 19:25-26)</a:t>
            </a:r>
            <a:br>
              <a:rPr lang="pt-BR" sz="3200" dirty="0">
                <a:solidFill>
                  <a:srgbClr val="0000FF"/>
                </a:solidFill>
              </a:rPr>
            </a:br>
            <a:r>
              <a:rPr lang="pt-BR" sz="3200" dirty="0">
                <a:solidFill>
                  <a:srgbClr val="0000FF"/>
                </a:solidFill>
              </a:rPr>
              <a:t>    Eu estava olhando nas minhas visões da noite, e eis que vinha nas nuvens do céu um como o filho do homem; e dirigiu-se ao ancião de dias, e o fizeram chegar até ele.    E </a:t>
            </a:r>
            <a:r>
              <a:rPr lang="pt-BR" sz="3200" b="1" dirty="0">
                <a:solidFill>
                  <a:srgbClr val="0000FF"/>
                </a:solidFill>
              </a:rPr>
              <a:t>foi-lhe dado o domínio, e a honra, e o reino, para que todos os povos, nações e línguas o servissem; o seu domínio é um domínio eterno, que não passará, e o seu reino tal, que não será destruído</a:t>
            </a:r>
            <a:r>
              <a:rPr lang="pt-BR" sz="3200" dirty="0">
                <a:solidFill>
                  <a:srgbClr val="0000FF"/>
                </a:solidFill>
              </a:rPr>
              <a:t>.  (Dn 7:13-14)</a:t>
            </a:r>
            <a:br>
              <a:rPr lang="pt-BR" sz="2800" u="sng" dirty="0"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28678045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074995281"/>
      </p:ext>
    </p:extLst>
  </p:cSld>
  <p:clrMapOvr>
    <a:masterClrMapping/>
  </p:clrMapOvr>
</p:sld>
</file>

<file path=ppt/slides/slide3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179522484"/>
      </p:ext>
    </p:extLst>
  </p:cSld>
  <p:clrMapOvr>
    <a:masterClrMapping/>
  </p:clrMapOvr>
</p:sld>
</file>

<file path=ppt/slides/slide3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50086774"/>
      </p:ext>
    </p:extLst>
  </p:cSld>
  <p:clrMapOvr>
    <a:masterClrMapping/>
  </p:clrMapOvr>
</p:sld>
</file>

<file path=ppt/slides/slide3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057156350"/>
      </p:ext>
    </p:extLst>
  </p:cSld>
  <p:clrMapOvr>
    <a:masterClrMapping/>
  </p:clrMapOvr>
</p:sld>
</file>

<file path=ppt/slides/slide3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235679729"/>
      </p:ext>
    </p:extLst>
  </p:cSld>
  <p:clrMapOvr>
    <a:masterClrMapping/>
  </p:clrMapOvr>
</p:sld>
</file>

<file path=ppt/slides/slide3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930791731"/>
      </p:ext>
    </p:extLst>
  </p:cSld>
  <p:clrMapOvr>
    <a:masterClrMapping/>
  </p:clrMapOvr>
</p:sld>
</file>

<file path=ppt/slides/slide3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018713062"/>
      </p:ext>
    </p:extLst>
  </p:cSld>
  <p:clrMapOvr>
    <a:masterClrMapping/>
  </p:clrMapOvr>
</p:sld>
</file>

<file path=ppt/slides/slide3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134197704"/>
      </p:ext>
    </p:extLst>
  </p:cSld>
  <p:clrMapOvr>
    <a:masterClrMapping/>
  </p:clrMapOvr>
</p:sld>
</file>

<file path=ppt/slides/slide3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853318622"/>
      </p:ext>
    </p:extLst>
  </p:cSld>
  <p:clrMapOvr>
    <a:masterClrMapping/>
  </p:clrMapOvr>
</p:sld>
</file>

<file path=ppt/slides/slide3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616274095"/>
      </p:ext>
    </p:extLst>
  </p:cSld>
  <p:clrMapOvr>
    <a:masterClrMapping/>
  </p:clrMapOvr>
</p:sld>
</file>

<file path=ppt/slides/slide3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95522217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894316535"/>
      </p:ext>
    </p:extLst>
  </p:cSld>
  <p:clrMapOvr>
    <a:masterClrMapping/>
  </p:clrMapOvr>
</p:sld>
</file>

<file path=ppt/slides/slide3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851248367"/>
      </p:ext>
    </p:extLst>
  </p:cSld>
  <p:clrMapOvr>
    <a:masterClrMapping/>
  </p:clrMapOvr>
</p:sld>
</file>

<file path=ppt/slides/slide3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219360537"/>
      </p:ext>
    </p:extLst>
  </p:cSld>
  <p:clrMapOvr>
    <a:masterClrMapping/>
  </p:clrMapOvr>
</p:sld>
</file>

<file path=ppt/slides/slide3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115521063"/>
      </p:ext>
    </p:extLst>
  </p:cSld>
  <p:clrMapOvr>
    <a:masterClrMapping/>
  </p:clrMapOvr>
</p:sld>
</file>

<file path=ppt/slides/slide3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108182918"/>
      </p:ext>
    </p:extLst>
  </p:cSld>
  <p:clrMapOvr>
    <a:masterClrMapping/>
  </p:clrMapOvr>
</p:sld>
</file>

<file path=ppt/slides/slide3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896499033"/>
      </p:ext>
    </p:extLst>
  </p:cSld>
  <p:clrMapOvr>
    <a:masterClrMapping/>
  </p:clrMapOvr>
</p:sld>
</file>

<file path=ppt/slides/slide3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26805633"/>
      </p:ext>
    </p:extLst>
  </p:cSld>
  <p:clrMapOvr>
    <a:masterClrMapping/>
  </p:clrMapOvr>
</p:sld>
</file>

<file path=ppt/slides/slide3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433898224"/>
      </p:ext>
    </p:extLst>
  </p:cSld>
  <p:clrMapOvr>
    <a:masterClrMapping/>
  </p:clrMapOvr>
</p:sld>
</file>

<file path=ppt/slides/slide3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078224692"/>
      </p:ext>
    </p:extLst>
  </p:cSld>
  <p:clrMapOvr>
    <a:masterClrMapping/>
  </p:clrMapOvr>
</p:sld>
</file>

<file path=ppt/slides/slide3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245016834"/>
      </p:ext>
    </p:extLst>
  </p:cSld>
  <p:clrMapOvr>
    <a:masterClrMapping/>
  </p:clrMapOvr>
</p:sld>
</file>

<file path=ppt/slides/slide3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73412606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908887303"/>
      </p:ext>
    </p:extLst>
  </p:cSld>
  <p:clrMapOvr>
    <a:masterClrMapping/>
  </p:clrMapOvr>
</p:sld>
</file>

<file path=ppt/slides/slide3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711717913"/>
      </p:ext>
    </p:extLst>
  </p:cSld>
  <p:clrMapOvr>
    <a:masterClrMapping/>
  </p:clrMapOvr>
</p:sld>
</file>

<file path=ppt/slides/slide3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483451837"/>
      </p:ext>
    </p:extLst>
  </p:cSld>
  <p:clrMapOvr>
    <a:masterClrMapping/>
  </p:clrMapOvr>
</p:sld>
</file>

<file path=ppt/slides/slide3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482366354"/>
      </p:ext>
    </p:extLst>
  </p:cSld>
  <p:clrMapOvr>
    <a:masterClrMapping/>
  </p:clrMapOvr>
</p:sld>
</file>

<file path=ppt/slides/slide3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330047625"/>
      </p:ext>
    </p:extLst>
  </p:cSld>
  <p:clrMapOvr>
    <a:masterClrMapping/>
  </p:clrMapOvr>
</p:sld>
</file>

<file path=ppt/slides/slide3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150568891"/>
      </p:ext>
    </p:extLst>
  </p:cSld>
  <p:clrMapOvr>
    <a:masterClrMapping/>
  </p:clrMapOvr>
</p:sld>
</file>

<file path=ppt/slides/slide3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468234850"/>
      </p:ext>
    </p:extLst>
  </p:cSld>
  <p:clrMapOvr>
    <a:masterClrMapping/>
  </p:clrMapOvr>
</p:sld>
</file>

<file path=ppt/slides/slide3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889022023"/>
      </p:ext>
    </p:extLst>
  </p:cSld>
  <p:clrMapOvr>
    <a:masterClrMapping/>
  </p:clrMapOvr>
</p:sld>
</file>

<file path=ppt/slides/slide3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549548144"/>
      </p:ext>
    </p:extLst>
  </p:cSld>
  <p:clrMapOvr>
    <a:masterClrMapping/>
  </p:clrMapOvr>
</p:sld>
</file>

<file path=ppt/slides/slide3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067618027"/>
      </p:ext>
    </p:extLst>
  </p:cSld>
  <p:clrMapOvr>
    <a:masterClrMapping/>
  </p:clrMapOvr>
</p:sld>
</file>

<file path=ppt/slides/slide3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54121247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219801439"/>
      </p:ext>
    </p:extLst>
  </p:cSld>
  <p:clrMapOvr>
    <a:masterClrMapping/>
  </p:clrMapOvr>
</p:sld>
</file>

<file path=ppt/slides/slide3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522203495"/>
      </p:ext>
    </p:extLst>
  </p:cSld>
  <p:clrMapOvr>
    <a:masterClrMapping/>
  </p:clrMapOvr>
</p:sld>
</file>

<file path=ppt/slides/slide3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076259771"/>
      </p:ext>
    </p:extLst>
  </p:cSld>
  <p:clrMapOvr>
    <a:masterClrMapping/>
  </p:clrMapOvr>
</p:sld>
</file>

<file path=ppt/slides/slide3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363637015"/>
      </p:ext>
    </p:extLst>
  </p:cSld>
  <p:clrMapOvr>
    <a:masterClrMapping/>
  </p:clrMapOvr>
</p:sld>
</file>

<file path=ppt/slides/slide3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642335143"/>
      </p:ext>
    </p:extLst>
  </p:cSld>
  <p:clrMapOvr>
    <a:masterClrMapping/>
  </p:clrMapOvr>
</p:sld>
</file>

<file path=ppt/slides/slide3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117885820"/>
      </p:ext>
    </p:extLst>
  </p:cSld>
  <p:clrMapOvr>
    <a:masterClrMapping/>
  </p:clrMapOvr>
</p:sld>
</file>

<file path=ppt/slides/slide3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702423227"/>
      </p:ext>
    </p:extLst>
  </p:cSld>
  <p:clrMapOvr>
    <a:masterClrMapping/>
  </p:clrMapOvr>
</p:sld>
</file>

<file path=ppt/slides/slide3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280071259"/>
      </p:ext>
    </p:extLst>
  </p:cSld>
  <p:clrMapOvr>
    <a:masterClrMapping/>
  </p:clrMapOvr>
</p:sld>
</file>

<file path=ppt/slides/slide3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340439263"/>
      </p:ext>
    </p:extLst>
  </p:cSld>
  <p:clrMapOvr>
    <a:masterClrMapping/>
  </p:clrMapOvr>
</p:sld>
</file>

<file path=ppt/slides/slide3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51224791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1907044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06679496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0922059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36606812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448967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351734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400" dirty="0">
                <a:solidFill>
                  <a:srgbClr val="0000FF"/>
                </a:solidFill>
              </a:rPr>
              <a:t> E </a:t>
            </a:r>
            <a:r>
              <a:rPr lang="pt-BR" sz="4400" b="1" dirty="0">
                <a:solidFill>
                  <a:srgbClr val="0000FF"/>
                </a:solidFill>
              </a:rPr>
              <a:t>naquele dia estarão os seus pés sobre o monte das Oliveiras</a:t>
            </a:r>
            <a:r>
              <a:rPr lang="pt-BR" sz="4400" dirty="0">
                <a:solidFill>
                  <a:srgbClr val="0000FF"/>
                </a:solidFill>
              </a:rPr>
              <a:t>, que está defronte de Jerusalém para o oriente; </a:t>
            </a:r>
            <a:r>
              <a:rPr lang="pt-BR" sz="4400" b="1" dirty="0">
                <a:solidFill>
                  <a:srgbClr val="0000FF"/>
                </a:solidFill>
              </a:rPr>
              <a:t>e o monte das Oliveiras será fendido pelo meio, para o oriente e para o ocidente, e haverá um vale muito grande; e metade do monte se apartará para o norte, e a outra metade dele para o sul</a:t>
            </a:r>
            <a:r>
              <a:rPr lang="pt-BR" sz="4400" dirty="0">
                <a:solidFill>
                  <a:srgbClr val="0000FF"/>
                </a:solidFill>
              </a:rPr>
              <a:t>.  (Zc 14:4)</a:t>
            </a:r>
            <a:endParaRPr lang="pt-BR" sz="4400" dirty="0"/>
          </a:p>
        </p:txBody>
      </p:sp>
    </p:spTree>
    <p:extLst>
      <p:ext uri="{BB962C8B-B14F-4D97-AF65-F5344CB8AC3E}">
        <p14:creationId xmlns:p14="http://schemas.microsoft.com/office/powerpoint/2010/main" val="156161153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22596073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22046932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17850797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99298556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98371187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68717211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06608384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5260498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06898378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304300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152657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400" u="sng" dirty="0">
                <a:ea typeface="Times New Roman" panose="02020603050405020304" pitchFamily="18" charset="0"/>
              </a:rPr>
              <a:t>N.T.:</a:t>
            </a:r>
            <a:r>
              <a:rPr lang="pt-BR" sz="4400" dirty="0">
                <a:ea typeface="Times New Roman" panose="02020603050405020304" pitchFamily="18" charset="0"/>
              </a:rPr>
              <a:t> Mais de 350 versículos (1/25) do N.T. são proféticos! Há capítulos (Mt 24, 25; Mar 13; Lc 21; 1Co 15) que são inteiramente proféticos. Há mesmo livros (1Ts e 2Ts; Ap) que são inteiramente proféticos!</a:t>
            </a:r>
            <a:br>
              <a:rPr lang="pt-BR" sz="4400" u="sng" dirty="0">
                <a:ea typeface="Times New Roman" panose="02020603050405020304" pitchFamily="18" charset="0"/>
              </a:rPr>
            </a:br>
            <a:br>
              <a:rPr lang="pt-BR" dirty="0"/>
            </a:br>
            <a:r>
              <a:rPr lang="pt-BR" sz="4400" dirty="0"/>
              <a:t>Ao todo: 1/3 (um terço!) da Bíblia é constituído de profecias! (a maior parte delas já cumpridas, mas muitíssimas ainda por se cumprir). </a:t>
            </a:r>
            <a:endParaRPr lang="pt-BR" dirty="0"/>
          </a:p>
          <a:p>
            <a:br>
              <a:rPr lang="pt-BR" sz="44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44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44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44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44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44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44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44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44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44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44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44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44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4400" dirty="0"/>
          </a:p>
        </p:txBody>
      </p:sp>
    </p:spTree>
    <p:extLst>
      <p:ext uri="{BB962C8B-B14F-4D97-AF65-F5344CB8AC3E}">
        <p14:creationId xmlns:p14="http://schemas.microsoft.com/office/powerpoint/2010/main" val="334267977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01268072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73724908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39099686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12439093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52992317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5980386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17041727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08263598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01335310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126510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dirty="0">
                <a:ea typeface="Times New Roman" panose="02020603050405020304" pitchFamily="18" charset="0"/>
              </a:rPr>
              <a:t>1.1.b. Ele é decisivo para o entendimento de praticamente todas:</a:t>
            </a: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As </a:t>
            </a:r>
            <a:r>
              <a:rPr lang="pt-BR" sz="3600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doutrinas</a:t>
            </a: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(por exemplo: a salvação é passada </a:t>
            </a:r>
            <a:r>
              <a:rPr lang="pt-BR" sz="36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[jurídica, definitiva, posicionalmente]</a:t>
            </a: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é presente </a:t>
            </a:r>
            <a:r>
              <a:rPr lang="pt-BR" sz="36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[santificação progressiva]</a:t>
            </a: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e ainda é futura </a:t>
            </a:r>
            <a:r>
              <a:rPr lang="pt-BR" sz="36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[completação pela adoção e glorificação do corpo]</a:t>
            </a: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como entender isto sem termos em mente que nosso corpo ainda será ressuscitado e glorificado?).</a:t>
            </a:r>
            <a:b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Os </a:t>
            </a:r>
            <a:r>
              <a:rPr lang="pt-BR" sz="3600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tipos</a:t>
            </a: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(por exemplo o casamento de Isaque e Rebeca: como entendê-lo sem termos em mente que lindamente tipifica o Pai enviando o Espírito para trazer a Noiva </a:t>
            </a:r>
            <a:r>
              <a:rPr lang="pt-BR" sz="36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[a nação de Israel, finalmente convertida]</a:t>
            </a: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para as bodas com o Filho?).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205582622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87491943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97921660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95150754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84875105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776866846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166672106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57695698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703573569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52259600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669951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As </a:t>
            </a:r>
            <a:r>
              <a:rPr lang="pt-BR" sz="3600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promessas</a:t>
            </a: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Por exemplo: Mt 16:27; Jo 14:3; 1Ts 4:13; Tg 5:8; He 10:37; Ap 1:7; 22:12; 22:20;</a:t>
            </a:r>
            <a:b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Porque </a:t>
            </a:r>
            <a:r>
              <a:rPr lang="pt-BR" sz="36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 Filho do homem virá na glória de seu Pai, com os seus anjos; e então dará a cada um segundo as suas obras.</a:t>
            </a:r>
            <a:r>
              <a:rPr lang="pt-BR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(Mt 16:27)</a:t>
            </a:r>
            <a:br>
              <a:rPr lang="pt-BR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E </a:t>
            </a:r>
            <a:r>
              <a:rPr lang="pt-BR" sz="36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quando eu for, e vos preparar lugar, virei outra vez, e vos levarei para mim mesmo, para que onde eu estiver estejais vós também</a:t>
            </a:r>
            <a:r>
              <a:rPr lang="pt-BR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 (Jo 14:3)</a:t>
            </a:r>
            <a:br>
              <a:rPr lang="pt-BR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pt-BR" sz="36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Não quero, porém, irmãos, que sejais ignorantes acerca dos que já dormem, para que não vos entristeçais, como os demais, que não têm esperança</a:t>
            </a:r>
            <a:r>
              <a:rPr lang="pt-BR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 (1Ts 4:13)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341532374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24613148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585422495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206403468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464324361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749935613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043297551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300875878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440800217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533074781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691104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Sede vós também pacientes, fortalecei os vossos corações; porque já </a:t>
            </a:r>
            <a:r>
              <a:rPr lang="pt-BR" sz="36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 vinda do Senhor está próxima</a:t>
            </a:r>
            <a:r>
              <a:rPr lang="pt-BR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 (Tg 5:8)</a:t>
            </a:r>
            <a:br>
              <a:rPr lang="pt-BR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Porque </a:t>
            </a:r>
            <a:r>
              <a:rPr lang="pt-BR" sz="36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ainda um pouquinho de tempo, E o que há de vir virá, e não tardará</a:t>
            </a:r>
            <a:r>
              <a:rPr lang="pt-BR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 (He 10:37)</a:t>
            </a:r>
            <a:br>
              <a:rPr lang="pt-BR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pt-BR" sz="36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Eis que vem com as nuvens, e todo o olho o verá</a:t>
            </a:r>
            <a:r>
              <a:rPr lang="pt-BR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até os mesmos que o traspassaram; e todas as tribos da terra se lamentarão sobre ele. Sim. Amém.  (Ap 1:7)</a:t>
            </a:r>
            <a:b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E, </a:t>
            </a:r>
            <a:r>
              <a:rPr lang="pt-BR" sz="36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eis que cedo venho, e o meu galardão está comigo, para dar a cada um segundo a sua obra</a:t>
            </a:r>
            <a:r>
              <a:rPr lang="pt-BR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 (Ap 22:12)</a:t>
            </a:r>
            <a:br>
              <a:rPr lang="pt-BR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Aquele que testifica estas coisas diz: </a:t>
            </a:r>
            <a:r>
              <a:rPr lang="pt-BR" sz="36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Certamente cedo venho</a:t>
            </a:r>
            <a:r>
              <a:rPr lang="pt-BR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Amém. Ora vem, Senhor Jesus.  (Ap 22:20)</a:t>
            </a:r>
            <a:b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606758650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766359554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950856399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845161142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620090270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772591039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280995828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898968241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008259543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417688456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8353724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iv</a:t>
            </a: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Os </a:t>
            </a:r>
            <a:r>
              <a:rPr lang="pt-BR" sz="3600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incentivos à santidade</a:t>
            </a: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Por exemplo: 1Jo 3:2-3.</a:t>
            </a:r>
            <a:b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pt-BR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"Amados, agora somos filhos de Deus, e ainda não é manifestado o que havemos de ser. Mas sabemos que, </a:t>
            </a:r>
            <a:r>
              <a:rPr lang="pt-BR" sz="36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quando ele se manifestar, seremos semelhantes a ele; porque assim como é o veremos. E qualquer que nele tem esta esperança purifica-se a si mesmo, como também ele é puro.</a:t>
            </a:r>
            <a:r>
              <a:rPr lang="pt-BR" sz="3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" (1Jo 3:2-3)</a:t>
            </a:r>
            <a:b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v) A </a:t>
            </a:r>
            <a:r>
              <a:rPr lang="pt-BR" sz="3600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ordenança da Ceia</a:t>
            </a: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Como entendê-la se não tivermos em mente que Cristo ordenou que, nela, "</a:t>
            </a:r>
            <a:r>
              <a:rPr lang="pt-BR" sz="36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anunciais a morte do Senhor, até que Ele venha</a:t>
            </a: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" (1Co 11:26)?</a:t>
            </a:r>
            <a:b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etc.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2247643985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099155536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011174034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242680061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754928003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233514033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206709583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524204850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068574023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865095394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57B3D17-F5BD-42E1-836C-277AF948E38A}"/>
              </a:ext>
            </a:extLst>
          </p:cNvPr>
          <p:cNvSpPr/>
          <p:nvPr/>
        </p:nvSpPr>
        <p:spPr>
          <a:xfrm>
            <a:off x="0" y="0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Xxxx</a:t>
            </a: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2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1150594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1320</TotalTime>
  <Words>6037</Words>
  <Application>Microsoft Office PowerPoint</Application>
  <PresentationFormat>Widescreen</PresentationFormat>
  <Paragraphs>345</Paragraphs>
  <Slides>338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338</vt:i4>
      </vt:variant>
    </vt:vector>
  </HeadingPairs>
  <TitlesOfParts>
    <vt:vector size="344" baseType="lpstr">
      <vt:lpstr>Arial</vt:lpstr>
      <vt:lpstr>Calibri</vt:lpstr>
      <vt:lpstr>Calibri Light</vt:lpstr>
      <vt:lpstr>Tahoma</vt:lpstr>
      <vt:lpstr>Times New Roman</vt:lpstr>
      <vt:lpstr>Tema do Office</vt:lpstr>
      <vt:lpstr>Escatologia: A Doutrina Das Últimas Coisas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Escatologia: A Doutrina Das Últimas Coisas  </dc:title>
  <dc:creator>Hélio de Menezes Silva</dc:creator>
  <cp:lastModifiedBy>Hélio de Menezes Silva</cp:lastModifiedBy>
  <cp:revision>7</cp:revision>
  <dcterms:created xsi:type="dcterms:W3CDTF">2019-11-28T02:05:28Z</dcterms:created>
  <dcterms:modified xsi:type="dcterms:W3CDTF">2019-12-20T11:04:19Z</dcterms:modified>
</cp:coreProperties>
</file>